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21F73FB-1B85-4B54-AA2F-9A6AB7E6CFD7}" type="datetimeFigureOut">
              <a:rPr lang="hr-HR" smtClean="0"/>
              <a:t>18.8.2013.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-dnevnik-test.skole.hr/" TargetMode="External"/><Relationship Id="rId2" Type="http://schemas.openxmlformats.org/officeDocument/2006/relationships/hyperlink" Target="https://e-dnevnik.skole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loomen.carnet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987824" y="76470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e</a:t>
            </a:r>
            <a:r>
              <a:rPr lang="hr-HR" sz="4800" dirty="0" smtClean="0"/>
              <a:t>-dnevnik</a:t>
            </a:r>
            <a:endParaRPr lang="hr-HR" sz="4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5508104" y="54452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Stiven</a:t>
            </a:r>
            <a:r>
              <a:rPr lang="hr-HR" sz="2400" dirty="0" smtClean="0"/>
              <a:t> </a:t>
            </a:r>
            <a:r>
              <a:rPr lang="hr-HR" sz="2400" dirty="0" err="1"/>
              <a:t>Š</a:t>
            </a:r>
            <a:r>
              <a:rPr lang="hr-HR" sz="2400" dirty="0" err="1" smtClean="0"/>
              <a:t>ijak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5433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elemenata ocjenjivanja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Svaki predmetni učitelj dodaje svoje elemente ocjenjivanja (cijelom razredu): imenik, elementi ocjenjivanja, dodaj (usmeno, pismeno…)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567036" cy="36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84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radnog tjedna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Dnevnik rada, radni tjedni, dodaj tjedan 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2430"/>
            <a:ext cx="7383127" cy="41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3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dana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Označi tjedan, dodaj radne dane</a:t>
            </a:r>
          </a:p>
          <a:p>
            <a:r>
              <a:rPr lang="hr-HR" dirty="0" smtClean="0"/>
              <a:t>/aktualni tjedan=zeleno/</a:t>
            </a:r>
          </a:p>
          <a:p>
            <a:r>
              <a:rPr lang="hr-HR" dirty="0" smtClean="0"/>
              <a:t>/aktualni radni dan=zeleno/</a:t>
            </a:r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734944" cy="3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6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pis sata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356992"/>
            <a:ext cx="5472608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155679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-Moguće upisivanje dva učitelja (svaki po jednu grupu učenika)</a:t>
            </a:r>
          </a:p>
          <a:p>
            <a:r>
              <a:rPr lang="hr-HR" dirty="0" smtClean="0"/>
              <a:t>-U napomene se upisuju hiperaktivni učenici i loši redari…</a:t>
            </a:r>
          </a:p>
          <a:p>
            <a:r>
              <a:rPr lang="hr-HR" dirty="0" smtClean="0"/>
              <a:t>-Izostanci (crveni sat),samo za taj sat i unazad, ne unaprijed, razrednici opravdavaju, unose razlog izostanka, moguć izbor „ostalo”-kod npr. natjecanja…)</a:t>
            </a:r>
          </a:p>
          <a:p>
            <a:r>
              <a:rPr lang="hr-HR" dirty="0" smtClean="0"/>
              <a:t>-Moguć upis sata unaprijed da se rastereti sustav i dobije na vremenu (do mjesec dana ok!)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448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ocjene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Imenik, unesi ocjene, ili grupni unos</a:t>
            </a:r>
          </a:p>
          <a:p>
            <a:r>
              <a:rPr lang="hr-HR" dirty="0" smtClean="0"/>
              <a:t>Moguć i grupni unos bilješki</a:t>
            </a:r>
          </a:p>
          <a:p>
            <a:r>
              <a:rPr lang="hr-HR" dirty="0" smtClean="0"/>
              <a:t>Moguć unos do 1 mjesec unatrag, unaprijed ne</a:t>
            </a:r>
          </a:p>
          <a:p>
            <a:r>
              <a:rPr lang="hr-HR" dirty="0" smtClean="0"/>
              <a:t>U jednu rubriku mogu 2 ocjene</a:t>
            </a:r>
          </a:p>
          <a:p>
            <a:r>
              <a:rPr lang="hr-HR" dirty="0" smtClean="0"/>
              <a:t>Vidi se upis i log </a:t>
            </a:r>
            <a:r>
              <a:rPr lang="hr-HR" dirty="0" smtClean="0"/>
              <a:t>datoteka</a:t>
            </a:r>
          </a:p>
          <a:p>
            <a:r>
              <a:rPr lang="hr-HR" dirty="0" smtClean="0"/>
              <a:t>Zaključavanje sustava nakon 10 min., sve greške ispravljaju </a:t>
            </a:r>
            <a:r>
              <a:rPr lang="hr-HR" smtClean="0"/>
              <a:t>admini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473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Ocjene, bilješke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07174" cy="43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0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pregled rada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Raspored pisanja pismenih ispita (dogovor)</a:t>
            </a:r>
          </a:p>
          <a:p>
            <a:r>
              <a:rPr lang="hr-HR" dirty="0" smtClean="0"/>
              <a:t>Lektira-upisuju se i seminarski radovi, plakati….</a:t>
            </a:r>
          </a:p>
          <a:p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768752" cy="38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5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zapisnici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Važno: Ne zaključivati knjigu prije kraja 8. mjeseca</a:t>
            </a:r>
          </a:p>
          <a:p>
            <a:r>
              <a:rPr lang="hr-HR" dirty="0" smtClean="0"/>
              <a:t>Razne analize i izvještaji za roditeljske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4" y="2492896"/>
            <a:ext cx="7056784" cy="39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41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Važne stranice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hr-HR" dirty="0" smtClean="0">
                <a:solidFill>
                  <a:srgbClr val="002060"/>
                </a:solidFill>
                <a:hlinkClick r:id="rId2"/>
              </a:rPr>
              <a:t>e-dnevnik.skole.hr</a:t>
            </a:r>
            <a:r>
              <a:rPr lang="hr-HR" dirty="0" smtClean="0">
                <a:solidFill>
                  <a:srgbClr val="002060"/>
                </a:solidFill>
              </a:rPr>
              <a:t>    </a:t>
            </a:r>
          </a:p>
          <a:p>
            <a:r>
              <a:rPr lang="hr-HR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hr-HR" dirty="0" smtClean="0">
                <a:solidFill>
                  <a:srgbClr val="002060"/>
                </a:solidFill>
                <a:hlinkClick r:id="rId3"/>
              </a:rPr>
              <a:t>e-dnevnik-test.skole.hr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  <a:hlinkClick r:id="rId4"/>
              </a:rPr>
              <a:t>https://loomen.carnet.hr</a:t>
            </a:r>
            <a:r>
              <a:rPr lang="hr-HR" dirty="0" smtClean="0">
                <a:solidFill>
                  <a:srgbClr val="002060"/>
                </a:solidFill>
                <a:hlinkClick r:id="rId4"/>
              </a:rPr>
              <a:t>/</a:t>
            </a:r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31586"/>
            <a:ext cx="6048672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804248" y="2996952"/>
            <a:ext cx="1584176" cy="782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59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On-</a:t>
            </a:r>
            <a:r>
              <a:rPr lang="hr-HR" dirty="0" err="1" smtClean="0">
                <a:solidFill>
                  <a:schemeClr val="tx1"/>
                </a:solidFill>
              </a:rPr>
              <a:t>line</a:t>
            </a:r>
            <a:r>
              <a:rPr lang="hr-HR" dirty="0" smtClean="0">
                <a:solidFill>
                  <a:schemeClr val="tx1"/>
                </a:solidFill>
              </a:rPr>
              <a:t> baza podataka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westfordcomputer.com/images/Understanding-Your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8003"/>
            <a:ext cx="23812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juskalo.hr/image-bigger/tablet-pc/10.1-android-4.03-ics-tablet-pc-computer-1gb-ddr3-8gb-vc0882-1ghz-hdm-slika-23902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09" y="2100917"/>
            <a:ext cx="2217982" cy="15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kf1aDWkxvKOTe9iMptMwQADYgfRzjm6ZgoCoQzUKhRVuGQAT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0" y="2100918"/>
            <a:ext cx="1858075" cy="1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apakenya.com/wp-content/uploads/2013/06/budget-smartph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09" y="3789040"/>
            <a:ext cx="23515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148478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Potrebno računalo, </a:t>
            </a:r>
            <a:r>
              <a:rPr lang="hr-HR" dirty="0" err="1" smtClean="0"/>
              <a:t>tablet</a:t>
            </a:r>
            <a:r>
              <a:rPr lang="hr-HR" dirty="0" smtClean="0"/>
              <a:t> ili </a:t>
            </a:r>
            <a:r>
              <a:rPr lang="hr-HR" dirty="0" err="1" smtClean="0"/>
              <a:t>smartphone</a:t>
            </a:r>
            <a:r>
              <a:rPr lang="hr-HR" dirty="0" smtClean="0"/>
              <a:t> i pristup </a:t>
            </a:r>
            <a:r>
              <a:rPr lang="hr-HR" dirty="0" err="1" smtClean="0"/>
              <a:t>internetu</a:t>
            </a:r>
            <a:r>
              <a:rPr lang="hr-HR" smtClean="0"/>
              <a:t>, ažurirani browser</a:t>
            </a:r>
            <a:r>
              <a:rPr lang="hr-HR" dirty="0" smtClean="0"/>
              <a:t> (</a:t>
            </a:r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Chrome</a:t>
            </a:r>
            <a:r>
              <a:rPr lang="hr-HR" dirty="0"/>
              <a:t> </a:t>
            </a:r>
            <a:r>
              <a:rPr lang="hr-HR" dirty="0" smtClean="0"/>
              <a:t>ili </a:t>
            </a:r>
            <a:r>
              <a:rPr lang="hr-HR" dirty="0" err="1" smtClean="0"/>
              <a:t>Mozilla</a:t>
            </a:r>
            <a:r>
              <a:rPr lang="hr-HR" dirty="0" smtClean="0"/>
              <a:t> </a:t>
            </a:r>
            <a:r>
              <a:rPr lang="hr-HR" dirty="0" err="1" smtClean="0"/>
              <a:t>Firefox</a:t>
            </a:r>
            <a:r>
              <a:rPr lang="hr-HR" dirty="0" smtClean="0"/>
              <a:t>, Opera)</a:t>
            </a:r>
            <a:endParaRPr lang="hr-HR" dirty="0"/>
          </a:p>
        </p:txBody>
      </p:sp>
      <p:pic>
        <p:nvPicPr>
          <p:cNvPr id="1034" name="Picture 10" descr="http://www.logobird.com/wp-content/uploads/2011/03/new-google-chrom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991852" cy="12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3.slike.hr/wp-content/uploads/sites/20/2013/01/mozilla-firefox-downlo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40" y="5182950"/>
            <a:ext cx="1253307" cy="12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3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token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771800" y="40050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1234+generirani broj iz </a:t>
            </a:r>
            <a:r>
              <a:rPr lang="hr-HR" sz="2400" dirty="0" err="1" smtClean="0">
                <a:latin typeface="Calibri" pitchFamily="34" charset="0"/>
              </a:rPr>
              <a:t>tokena</a:t>
            </a:r>
            <a:endParaRPr lang="hr-HR" sz="2400" dirty="0">
              <a:latin typeface="Calibri" pitchFamily="34" charset="0"/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3563888" y="321297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1115616" y="446672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-U slučaju gubitka </a:t>
            </a:r>
            <a:r>
              <a:rPr lang="hr-HR" dirty="0" err="1" smtClean="0"/>
              <a:t>tokena</a:t>
            </a:r>
            <a:r>
              <a:rPr lang="hr-HR" dirty="0" smtClean="0"/>
              <a:t> javiti se </a:t>
            </a:r>
            <a:r>
              <a:rPr lang="hr-HR" dirty="0" err="1" smtClean="0"/>
              <a:t>adminu</a:t>
            </a:r>
            <a:r>
              <a:rPr lang="hr-HR" dirty="0" smtClean="0"/>
              <a:t> da se </a:t>
            </a:r>
            <a:r>
              <a:rPr lang="hr-HR" dirty="0" err="1" smtClean="0"/>
              <a:t>token</a:t>
            </a:r>
            <a:r>
              <a:rPr lang="hr-HR" dirty="0" smtClean="0"/>
              <a:t> odjavi iz sustava!</a:t>
            </a:r>
          </a:p>
          <a:p>
            <a:r>
              <a:rPr lang="hr-HR" dirty="0" smtClean="0"/>
              <a:t>-Zabranjeno posuđivanje </a:t>
            </a:r>
            <a:r>
              <a:rPr lang="hr-HR" dirty="0" err="1" smtClean="0"/>
              <a:t>tokena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581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Odabir razredne knjige i škole</a:t>
            </a:r>
            <a:r>
              <a:rPr lang="hr-HR" sz="2000" dirty="0" smtClean="0">
                <a:solidFill>
                  <a:schemeClr val="tx1"/>
                </a:solidFill>
              </a:rPr>
              <a:t>(za one koji rade na 2 škole)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4061"/>
            <a:ext cx="6624736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99592" y="524047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zeleno=razrednik		</a:t>
            </a:r>
            <a:r>
              <a:rPr lang="hr-HR" dirty="0" err="1" smtClean="0"/>
              <a:t>naranđasto</a:t>
            </a:r>
            <a:r>
              <a:rPr lang="hr-HR" dirty="0" smtClean="0"/>
              <a:t>=zamjenik razrednika</a:t>
            </a:r>
          </a:p>
          <a:p>
            <a:endParaRPr lang="hr-HR" dirty="0"/>
          </a:p>
          <a:p>
            <a:r>
              <a:rPr lang="hr-HR" dirty="0" smtClean="0"/>
              <a:t>Bijelo=predavač	             	crveno=alarm(nešto nije upisano, izostanci…)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485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</a:t>
            </a:r>
            <a:r>
              <a:rPr lang="hr-HR" dirty="0" smtClean="0">
                <a:solidFill>
                  <a:schemeClr val="tx1"/>
                </a:solidFill>
              </a:rPr>
              <a:t>odavanje učenika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Imenik, administracija učenika, povuci iz e-matice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0064"/>
            <a:ext cx="7344816" cy="41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228184" y="1484784"/>
            <a:ext cx="291581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69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čenici, odabir, slučajni odabir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511141" cy="422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9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predmeta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Imenik, administracija predmeta, unos predmeta</a:t>
            </a:r>
          </a:p>
          <a:p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3046"/>
            <a:ext cx="7416824" cy="41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7740352" y="1916832"/>
            <a:ext cx="9361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683568" y="2524573"/>
            <a:ext cx="9361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5797138" y="2348880"/>
            <a:ext cx="4680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44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povezivanje predmeta s učiteljima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Unesti predavače i zamjene: administracija predmeta, klikni na olovku pokraj predmeta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8" y="2492896"/>
            <a:ext cx="7200799" cy="4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1907704" y="3983807"/>
            <a:ext cx="432048" cy="453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3851920" y="3861048"/>
            <a:ext cx="432048" cy="453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50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ukloniti višak predmeta učenicima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Učenik, administracija predmeta, ukloni predmet </a:t>
            </a:r>
          </a:p>
          <a:p>
            <a:pPr marL="0" indent="0">
              <a:buNone/>
            </a:pPr>
            <a:r>
              <a:rPr lang="hr-HR" dirty="0" smtClean="0"/>
              <a:t>(ukloniti višak izbornih predmeta ili dodati samo neki predmet pojedinim učenicima)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8000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355</Words>
  <Application>Microsoft Office PowerPoint</Application>
  <PresentationFormat>Prikaz na zaslonu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Građanski</vt:lpstr>
      <vt:lpstr>PowerPointova prezentacija</vt:lpstr>
      <vt:lpstr>On-line baza podataka</vt:lpstr>
      <vt:lpstr>token</vt:lpstr>
      <vt:lpstr>Odabir razredne knjige i škole(za one koji rade na 2 škole)</vt:lpstr>
      <vt:lpstr>dodavanje učenika</vt:lpstr>
      <vt:lpstr>učenici, odabir, slučajni odabir</vt:lpstr>
      <vt:lpstr>unos predmeta</vt:lpstr>
      <vt:lpstr>povezivanje predmeta s učiteljima</vt:lpstr>
      <vt:lpstr>ukloniti višak predmeta učenicima</vt:lpstr>
      <vt:lpstr>unos elemenata ocjenjivanja</vt:lpstr>
      <vt:lpstr>unos radnog tjedna</vt:lpstr>
      <vt:lpstr>unos dana</vt:lpstr>
      <vt:lpstr>upis sata</vt:lpstr>
      <vt:lpstr>ocjene</vt:lpstr>
      <vt:lpstr>Ocjene, bilješke</vt:lpstr>
      <vt:lpstr>pregled rada</vt:lpstr>
      <vt:lpstr>zapisnici</vt:lpstr>
      <vt:lpstr>Važne stranice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</dc:creator>
  <cp:lastModifiedBy>S</cp:lastModifiedBy>
  <cp:revision>18</cp:revision>
  <dcterms:created xsi:type="dcterms:W3CDTF">2013-08-16T16:50:16Z</dcterms:created>
  <dcterms:modified xsi:type="dcterms:W3CDTF">2013-08-18T09:15:30Z</dcterms:modified>
</cp:coreProperties>
</file>