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3743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3911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0522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379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0715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9719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2296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98966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9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5628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2496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FB3EB-4057-49D7-92C3-BE18A25000C2}" type="datetimeFigureOut">
              <a:rPr lang="hr-HR" smtClean="0"/>
              <a:pPr/>
              <a:t>22.7.2013.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9740C-F994-426C-B1BD-F3A63DBAFD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075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35683"/>
          </a:xfrm>
        </p:spPr>
        <p:txBody>
          <a:bodyPr>
            <a:normAutofit/>
          </a:bodyPr>
          <a:lstStyle/>
          <a:p>
            <a:r>
              <a:rPr lang="hr-HR" dirty="0" err="1" smtClean="0"/>
              <a:t>Samovrednovanje</a:t>
            </a:r>
            <a:r>
              <a:rPr lang="hr-HR" dirty="0" smtClean="0"/>
              <a:t> </a:t>
            </a:r>
            <a:r>
              <a:rPr lang="hr-HR" dirty="0" smtClean="0"/>
              <a:t>škole</a:t>
            </a:r>
            <a:br>
              <a:rPr lang="hr-HR" dirty="0" smtClean="0"/>
            </a:br>
            <a:r>
              <a:rPr lang="hr-HR" dirty="0" smtClean="0"/>
              <a:t>Analiza upitnika za učenike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</a:t>
            </a:r>
            <a:r>
              <a:rPr lang="hr-HR" dirty="0" smtClean="0"/>
              <a:t>OŠ Ludbreg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497" y="4294370"/>
            <a:ext cx="9144000" cy="1655762"/>
          </a:xfrm>
        </p:spPr>
        <p:txBody>
          <a:bodyPr/>
          <a:lstStyle/>
          <a:p>
            <a:r>
              <a:rPr lang="hr-HR" dirty="0" smtClean="0"/>
              <a:t>Sudjelovalo je </a:t>
            </a:r>
            <a:r>
              <a:rPr lang="hr-HR" dirty="0" smtClean="0"/>
              <a:t>120 učenika od 3. do 8. </a:t>
            </a:r>
            <a:r>
              <a:rPr lang="hr-HR" dirty="0" smtClean="0"/>
              <a:t>razreda</a:t>
            </a:r>
          </a:p>
          <a:p>
            <a:r>
              <a:rPr lang="hr-HR" smtClean="0"/>
              <a:t>Nastavna godina 2012./2013.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6114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9200" y="3848622"/>
            <a:ext cx="5523858" cy="25205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738458" cy="382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3751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81474" cy="39307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2076" y="4086212"/>
            <a:ext cx="5105436" cy="225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18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9341" y="3960537"/>
            <a:ext cx="5019455" cy="2380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15" y="-1"/>
            <a:ext cx="8601680" cy="407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083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315770" cy="38486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9594" y="3959098"/>
            <a:ext cx="5221430" cy="227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532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682"/>
            <a:ext cx="10265152" cy="37609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5006" y="3848623"/>
            <a:ext cx="5035936" cy="249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71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470232" cy="38373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4273" y="3914501"/>
            <a:ext cx="5459391" cy="242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675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92716" cy="38133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1765" y="3848622"/>
            <a:ext cx="5160723" cy="263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67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78485" cy="365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6301" y="3947529"/>
            <a:ext cx="5238817" cy="239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5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764379" cy="38275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6816" y="3987153"/>
            <a:ext cx="5121333" cy="235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222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18296" cy="38047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9570" y="3848622"/>
            <a:ext cx="5468198" cy="244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1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29356"/>
          <a:stretch/>
        </p:blipFill>
        <p:spPr>
          <a:xfrm>
            <a:off x="-1" y="0"/>
            <a:ext cx="7317822" cy="38486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3843" y="4075698"/>
            <a:ext cx="4784858" cy="242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554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889675" cy="38486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0054" y="3968441"/>
            <a:ext cx="4842745" cy="237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07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025249" cy="38458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8168" y="3848622"/>
            <a:ext cx="5030962" cy="248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15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09374" cy="38367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8666" y="3913979"/>
            <a:ext cx="4953718" cy="243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19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496364" cy="38095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879" y="4070959"/>
            <a:ext cx="4843984" cy="230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066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504980" cy="38486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5248" y="3910175"/>
            <a:ext cx="5044401" cy="243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276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732295" cy="39641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0834" y="4003395"/>
            <a:ext cx="5126081" cy="213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85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41856" cy="36255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4811" y="3970751"/>
            <a:ext cx="5187987" cy="237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205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45556" cy="38486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4811" y="4158641"/>
            <a:ext cx="5051064" cy="218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07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014729" cy="32725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2118" y="3984841"/>
            <a:ext cx="5294506" cy="235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672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364283" cy="36366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1888" y="3848622"/>
            <a:ext cx="5490451" cy="270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45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27282"/>
          <a:stretch/>
        </p:blipFill>
        <p:spPr>
          <a:xfrm>
            <a:off x="0" y="0"/>
            <a:ext cx="7571874" cy="35898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6174" y="3990374"/>
            <a:ext cx="4794136" cy="235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262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0208"/>
            <a:ext cx="8726905" cy="38920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4810" y="3970752"/>
            <a:ext cx="4920629" cy="237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906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8646695" cy="38664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6800" y="4055288"/>
            <a:ext cx="5028340" cy="228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7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59579" cy="37710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4811" y="4068088"/>
            <a:ext cx="4920928" cy="237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333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57937" cy="38575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4811" y="4020856"/>
            <a:ext cx="4971518" cy="232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64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165432" cy="38332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6695" y="4058434"/>
            <a:ext cx="4912259" cy="228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12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7882545" cy="38435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7091" y="3941010"/>
            <a:ext cx="5235293" cy="230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40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959650" cy="38486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4811" y="4008329"/>
            <a:ext cx="5070800" cy="233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965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566484" cy="38938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1516" y="3848622"/>
            <a:ext cx="5113018" cy="24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12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7682"/>
            <a:ext cx="8309811" cy="40388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2373" y="3899469"/>
            <a:ext cx="5097487" cy="244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47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75215" cy="38486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0380" y="3934790"/>
            <a:ext cx="5244773" cy="240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94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25133"/>
          <a:stretch/>
        </p:blipFill>
        <p:spPr>
          <a:xfrm>
            <a:off x="0" y="-1"/>
            <a:ext cx="7317153" cy="3224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5549" y="3982611"/>
            <a:ext cx="4858069" cy="235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759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70145" cy="38486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1829" y="3975369"/>
            <a:ext cx="5172968" cy="236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206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86274" cy="38553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6117" y="3915748"/>
            <a:ext cx="5509625" cy="250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97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48923" cy="38107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9199" y="3829695"/>
            <a:ext cx="5356333" cy="253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2065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8101263" cy="42316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9447" y="3848622"/>
            <a:ext cx="5214090" cy="260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66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26126"/>
          <a:stretch/>
        </p:blipFill>
        <p:spPr>
          <a:xfrm>
            <a:off x="1" y="-1"/>
            <a:ext cx="7927660" cy="35132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6577" y="3848622"/>
            <a:ext cx="5198173" cy="24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697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26348"/>
          <a:stretch/>
        </p:blipFill>
        <p:spPr>
          <a:xfrm>
            <a:off x="0" y="0"/>
            <a:ext cx="7860632" cy="39630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7890" y="3848622"/>
            <a:ext cx="5483262" cy="259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95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719429" cy="338202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7855" y="3848622"/>
            <a:ext cx="5095076" cy="264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9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100005" cy="38486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6568" y="4058434"/>
            <a:ext cx="4991322" cy="228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479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6950" cy="36736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622" y="3848622"/>
            <a:ext cx="3219189" cy="2492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4811" y="3848622"/>
            <a:ext cx="5117118" cy="24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420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</Words>
  <Application>Microsoft Office PowerPoint</Application>
  <PresentationFormat>Prilagođeno</PresentationFormat>
  <Paragraphs>3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43</vt:i4>
      </vt:variant>
    </vt:vector>
  </HeadingPairs>
  <TitlesOfParts>
    <vt:vector size="44" baseType="lpstr">
      <vt:lpstr>Office Theme</vt:lpstr>
      <vt:lpstr>Samovrednovanje škole Analiza upitnika za učenike  OŠ Ludbreg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Samovrednovanje učenika OŠ Ludbreg</dc:title>
  <dc:creator>Saša Petrinić</dc:creator>
  <cp:lastModifiedBy>USER</cp:lastModifiedBy>
  <cp:revision>9</cp:revision>
  <dcterms:created xsi:type="dcterms:W3CDTF">2013-07-01T19:48:53Z</dcterms:created>
  <dcterms:modified xsi:type="dcterms:W3CDTF">2013-07-22T09:01:46Z</dcterms:modified>
</cp:coreProperties>
</file>