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A0E468C-A89C-48D5-953E-FE8437FF86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57CD7AB4-0A22-4A44-942B-72CDE557CC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B123D71D-DEC1-438E-8BC7-F905A56B26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61731-2F9B-4FCE-A6B3-3766A6794734}" type="datetimeFigureOut">
              <a:rPr lang="hr-HR" smtClean="0"/>
              <a:t>16.9.2020.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05D1A199-97C3-4503-AE28-930BFD4CDE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0DB37917-1743-4CE6-96CF-98BAE728B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25927-2C75-45B5-961A-84D613AC4F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63032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A19D2C5-A525-4E05-907F-71C02F96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6C581E6B-68A8-4032-878A-07AB828273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FA321CFD-BA9B-438D-A0E3-7733C3004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61731-2F9B-4FCE-A6B3-3766A6794734}" type="datetimeFigureOut">
              <a:rPr lang="hr-HR" smtClean="0"/>
              <a:t>16.9.2020.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D12275D8-7D9B-4DB8-9ADA-C724AA365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1A1FA039-F4D0-43F6-A54A-1A26934B0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25927-2C75-45B5-961A-84D613AC4F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13405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id="{6452B4E4-D44D-404A-A4A1-ED3D204C72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A23C81DB-2264-4463-BC11-7499C4C214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FDD9A8BF-C55D-4CC4-A287-8B9D848FC0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61731-2F9B-4FCE-A6B3-3766A6794734}" type="datetimeFigureOut">
              <a:rPr lang="hr-HR" smtClean="0"/>
              <a:t>16.9.2020.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142074B9-BAC0-44C4-B5A2-A392F5832B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D0B80BED-15E7-4DBA-A260-5DA968AB2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25927-2C75-45B5-961A-84D613AC4F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89654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FD0524A-06A0-4FFE-81DB-BC1438DE15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B05FF9D5-E132-418B-9E4D-27EFC710F4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D3670EEF-5C3E-4766-A1D9-D394970CB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61731-2F9B-4FCE-A6B3-3766A6794734}" type="datetimeFigureOut">
              <a:rPr lang="hr-HR" smtClean="0"/>
              <a:t>16.9.2020.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523CBAE7-AC75-4769-84AD-274311501B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423C49D9-1783-4BCE-B7C5-63760AEB0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25927-2C75-45B5-961A-84D613AC4F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22179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069DBE1-DC6E-44AE-8B62-C3189EFAF9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6E10BAE2-18A3-42A4-8695-FE6266D746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BC19534D-72DF-4472-91CA-64D7580D8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61731-2F9B-4FCE-A6B3-3766A6794734}" type="datetimeFigureOut">
              <a:rPr lang="hr-HR" smtClean="0"/>
              <a:t>16.9.2020.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BB692331-74C6-4E79-B2A3-39F9D14C58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81D87111-0C4C-4479-9759-0C64F0891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25927-2C75-45B5-961A-84D613AC4F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61739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52DDE6A-0991-41BF-A8F5-99DB72D193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8C856B1-3FDE-4CE2-9A11-E92CCB1243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969F2C43-9ADC-4CDF-A629-D4EF4ACBD9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F0C199CE-C589-4FBD-AEE7-D20A0F3700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61731-2F9B-4FCE-A6B3-3766A6794734}" type="datetimeFigureOut">
              <a:rPr lang="hr-HR" smtClean="0"/>
              <a:t>16.9.2020.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DA319A35-7033-440B-9022-F3547B60F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B54CF719-6553-43D3-89F3-692CB8D9A5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25927-2C75-45B5-961A-84D613AC4F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56710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8ECEAEC-E602-4BE5-851D-174780AC0A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73F01600-7018-424E-A1DA-6DFA8D772B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063F9523-3497-4250-9AC0-F106978DBC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4C7F53E5-BAE4-4C65-9273-07690EC9F5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F9A8DA05-629B-41C2-94F5-764B587373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id="{D8872085-BA9E-4AD6-A115-479F24C2F4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61731-2F9B-4FCE-A6B3-3766A6794734}" type="datetimeFigureOut">
              <a:rPr lang="hr-HR" smtClean="0"/>
              <a:t>16.9.2020.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id="{D6063725-3ADB-43A8-9061-2F0B524EE9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id="{E59FBB63-97F4-478A-A65E-F856F07A86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25927-2C75-45B5-961A-84D613AC4F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12876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D0882BB-FD37-4B5C-BCEF-F51EB58177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069FEF0F-0317-4D49-ACCA-00361F4BFF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61731-2F9B-4FCE-A6B3-3766A6794734}" type="datetimeFigureOut">
              <a:rPr lang="hr-HR" smtClean="0"/>
              <a:t>16.9.2020.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A1713CAD-421B-46A5-999F-6DF83B790E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DBD2CF74-FF87-4A1C-86A7-0E8299F215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25927-2C75-45B5-961A-84D613AC4F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83207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id="{B2B4931E-64EE-4858-887D-F5F42081D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61731-2F9B-4FCE-A6B3-3766A6794734}" type="datetimeFigureOut">
              <a:rPr lang="hr-HR" smtClean="0"/>
              <a:t>16.9.2020.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7CE90C58-2819-4EA4-9BFC-4BB22B424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A5457F14-9401-4DBD-B18B-EEAAE3AC6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25927-2C75-45B5-961A-84D613AC4F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01505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027AFA8-96BA-4A95-AAAA-53E03CC02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2B37879-56D4-4C2C-AE91-7D4AF31C3B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9E1AB139-E690-499A-8642-CD26EC93E3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C113B79D-4C8E-4ED9-B07B-20C812202F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61731-2F9B-4FCE-A6B3-3766A6794734}" type="datetimeFigureOut">
              <a:rPr lang="hr-HR" smtClean="0"/>
              <a:t>16.9.2020.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AFBC3BAB-1291-44C4-9612-F181A55CD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B2D41866-C835-47AA-9027-4209489E9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25927-2C75-45B5-961A-84D613AC4F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135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A204755-180F-4DEE-A81D-0A24DC0252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id="{6B32E728-F8FB-492D-A3DA-EAE51BC9EF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761F9458-5C8E-4F9B-A3AC-5B932D2307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E90A83FA-DB9F-4AC9-BFAC-F1BF79B217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61731-2F9B-4FCE-A6B3-3766A6794734}" type="datetimeFigureOut">
              <a:rPr lang="hr-HR" smtClean="0"/>
              <a:t>16.9.2020.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B9D5941B-30DF-4867-B3DB-07033A841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A37BC3BB-9507-4EFF-8FA7-F7ACAC7EF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25927-2C75-45B5-961A-84D613AC4F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80272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id="{9D46A72E-644A-47DB-8B38-5D55F5CB01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8218450A-DD23-4D6B-A57A-1D6467AC7F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EC18710F-AD6F-4385-ABD3-4722B25354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961731-2F9B-4FCE-A6B3-3766A6794734}" type="datetimeFigureOut">
              <a:rPr lang="hr-HR" smtClean="0"/>
              <a:t>16.9.2020.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56FAFD08-941D-48A5-B9AA-C7CF81DC06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44E5DB2D-58EE-4874-97C5-45707F99B7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B25927-2C75-45B5-961A-84D613AC4F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951896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6B58B12-BE4B-4B43-BD81-CAC214F0079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/>
              <a:t>POSTUPAK PRIJAVE U GOOGLE CLASSROOM</a:t>
            </a:r>
          </a:p>
        </p:txBody>
      </p:sp>
    </p:spTree>
    <p:extLst>
      <p:ext uri="{BB962C8B-B14F-4D97-AF65-F5344CB8AC3E}">
        <p14:creationId xmlns:p14="http://schemas.microsoft.com/office/powerpoint/2010/main" val="40770069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04338AFF-E1E0-44D2-97CB-578DA16DFE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90623"/>
            <a:ext cx="12192000" cy="5076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159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D8C27014-8464-473B-924E-35DD66CEF1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140"/>
            <a:ext cx="12192000" cy="6483720"/>
          </a:xfrm>
          <a:prstGeom prst="rect">
            <a:avLst/>
          </a:prstGeom>
        </p:spPr>
      </p:pic>
      <p:cxnSp>
        <p:nvCxnSpPr>
          <p:cNvPr id="7" name="Ravni poveznik sa strelicom 6">
            <a:extLst>
              <a:ext uri="{FF2B5EF4-FFF2-40B4-BE49-F238E27FC236}">
                <a16:creationId xmlns:a16="http://schemas.microsoft.com/office/drawing/2014/main" id="{1535EE7D-227C-49A4-AE7A-6C322C9BF997}"/>
              </a:ext>
            </a:extLst>
          </p:cNvPr>
          <p:cNvCxnSpPr>
            <a:cxnSpLocks/>
          </p:cNvCxnSpPr>
          <p:nvPr/>
        </p:nvCxnSpPr>
        <p:spPr>
          <a:xfrm flipV="1">
            <a:off x="1912690" y="436228"/>
            <a:ext cx="0" cy="270964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9197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DF89F15C-0D1F-497D-B0F0-03E4B35111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04564"/>
            <a:ext cx="12192000" cy="5248872"/>
          </a:xfrm>
          <a:prstGeom prst="rect">
            <a:avLst/>
          </a:prstGeom>
        </p:spPr>
      </p:pic>
      <p:sp>
        <p:nvSpPr>
          <p:cNvPr id="6" name="TekstniOkvir 5">
            <a:extLst>
              <a:ext uri="{FF2B5EF4-FFF2-40B4-BE49-F238E27FC236}">
                <a16:creationId xmlns:a16="http://schemas.microsoft.com/office/drawing/2014/main" id="{AEF408C4-8C7C-4DCB-83E5-FC7F38A272F4}"/>
              </a:ext>
            </a:extLst>
          </p:cNvPr>
          <p:cNvSpPr txBox="1"/>
          <p:nvPr/>
        </p:nvSpPr>
        <p:spPr>
          <a:xfrm>
            <a:off x="5108895" y="3926048"/>
            <a:ext cx="348982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ime.prezime@skole.hr</a:t>
            </a:r>
          </a:p>
          <a:p>
            <a:r>
              <a:rPr lang="hr-HR" dirty="0"/>
              <a:t>( </a:t>
            </a:r>
            <a:r>
              <a:rPr lang="hr-HR" dirty="0" err="1"/>
              <a:t>Carnet</a:t>
            </a:r>
            <a:r>
              <a:rPr lang="hr-HR" dirty="0"/>
              <a:t> korisničko ime i lozinka, isto kao i za e-dnevnik)</a:t>
            </a:r>
          </a:p>
        </p:txBody>
      </p:sp>
      <p:cxnSp>
        <p:nvCxnSpPr>
          <p:cNvPr id="8" name="Ravni poveznik sa strelicom 7">
            <a:extLst>
              <a:ext uri="{FF2B5EF4-FFF2-40B4-BE49-F238E27FC236}">
                <a16:creationId xmlns:a16="http://schemas.microsoft.com/office/drawing/2014/main" id="{5D197D4C-2C69-4B16-A51D-FF0176867280}"/>
              </a:ext>
            </a:extLst>
          </p:cNvPr>
          <p:cNvCxnSpPr/>
          <p:nvPr/>
        </p:nvCxnSpPr>
        <p:spPr>
          <a:xfrm flipH="1" flipV="1">
            <a:off x="5729681" y="2357306"/>
            <a:ext cx="151002" cy="134223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50401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DE329167-15F1-4DA0-875E-984388F250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65045"/>
            <a:ext cx="12192000" cy="4727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53152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0D57497B-EF26-4660-B801-FBE6C3039C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12718"/>
            <a:ext cx="12192000" cy="4832563"/>
          </a:xfrm>
          <a:prstGeom prst="rect">
            <a:avLst/>
          </a:prstGeom>
        </p:spPr>
      </p:pic>
      <p:cxnSp>
        <p:nvCxnSpPr>
          <p:cNvPr id="7" name="Ravni poveznik sa strelicom 6">
            <a:extLst>
              <a:ext uri="{FF2B5EF4-FFF2-40B4-BE49-F238E27FC236}">
                <a16:creationId xmlns:a16="http://schemas.microsoft.com/office/drawing/2014/main" id="{0AFA141C-B68B-45F6-98F4-0F90BAB2DAD1}"/>
              </a:ext>
            </a:extLst>
          </p:cNvPr>
          <p:cNvCxnSpPr>
            <a:cxnSpLocks/>
          </p:cNvCxnSpPr>
          <p:nvPr/>
        </p:nvCxnSpPr>
        <p:spPr>
          <a:xfrm flipV="1">
            <a:off x="3791824" y="3582099"/>
            <a:ext cx="1694576" cy="193785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8049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FF8291E8-5923-4DA0-9C05-A19D837948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5309"/>
            <a:ext cx="12192000" cy="5187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33423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C9CE1BC9-3159-4E33-AE6D-C7B06C3858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92605"/>
            <a:ext cx="12192000" cy="5472790"/>
          </a:xfrm>
          <a:prstGeom prst="rect">
            <a:avLst/>
          </a:prstGeom>
        </p:spPr>
      </p:pic>
      <p:sp>
        <p:nvSpPr>
          <p:cNvPr id="6" name="TekstniOkvir 5">
            <a:extLst>
              <a:ext uri="{FF2B5EF4-FFF2-40B4-BE49-F238E27FC236}">
                <a16:creationId xmlns:a16="http://schemas.microsoft.com/office/drawing/2014/main" id="{5A97AEBB-D264-463E-B0ED-CB0E170F7DDF}"/>
              </a:ext>
            </a:extLst>
          </p:cNvPr>
          <p:cNvSpPr txBox="1"/>
          <p:nvPr/>
        </p:nvSpPr>
        <p:spPr>
          <a:xfrm>
            <a:off x="6199464" y="5838738"/>
            <a:ext cx="348982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ime.prezime@skole.hr</a:t>
            </a:r>
          </a:p>
          <a:p>
            <a:r>
              <a:rPr lang="hr-HR" dirty="0"/>
              <a:t>( </a:t>
            </a:r>
            <a:r>
              <a:rPr lang="hr-HR" dirty="0" err="1"/>
              <a:t>Carnet</a:t>
            </a:r>
            <a:r>
              <a:rPr lang="hr-HR" dirty="0"/>
              <a:t> korisničko ime i lozinka, isto kao i za e-dnevnik)</a:t>
            </a:r>
          </a:p>
        </p:txBody>
      </p:sp>
      <p:cxnSp>
        <p:nvCxnSpPr>
          <p:cNvPr id="8" name="Ravni poveznik sa strelicom 7">
            <a:extLst>
              <a:ext uri="{FF2B5EF4-FFF2-40B4-BE49-F238E27FC236}">
                <a16:creationId xmlns:a16="http://schemas.microsoft.com/office/drawing/2014/main" id="{B256159C-38D9-44D3-8A01-4BF63973FC78}"/>
              </a:ext>
            </a:extLst>
          </p:cNvPr>
          <p:cNvCxnSpPr>
            <a:cxnSpLocks/>
          </p:cNvCxnSpPr>
          <p:nvPr/>
        </p:nvCxnSpPr>
        <p:spPr>
          <a:xfrm flipH="1" flipV="1">
            <a:off x="5754848" y="4144161"/>
            <a:ext cx="1006680" cy="160229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19031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BB296A0E-9359-4449-B1A5-F27FB9F1B3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39266"/>
            <a:ext cx="12192000" cy="4579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62510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D4527B35-D978-4800-B59E-B747EA4364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9190"/>
            <a:ext cx="12192000" cy="5539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685866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45</Words>
  <Application>Microsoft Office PowerPoint</Application>
  <PresentationFormat>Široki zaslon</PresentationFormat>
  <Paragraphs>5</Paragraphs>
  <Slides>10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Tema sustava Office</vt:lpstr>
      <vt:lpstr>POSTUPAK PRIJAVE U GOOGLE CLASSROOM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POSTUPAK PRIJAVE U GOOGLE CLASSROOM</dc:title>
  <dc:creator>Stiven Šijak</dc:creator>
  <cp:lastModifiedBy>Stiven Šijak</cp:lastModifiedBy>
  <cp:revision>4</cp:revision>
  <dcterms:created xsi:type="dcterms:W3CDTF">2020-09-16T16:36:22Z</dcterms:created>
  <dcterms:modified xsi:type="dcterms:W3CDTF">2020-09-16T16:47:27Z</dcterms:modified>
</cp:coreProperties>
</file>