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media/image57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en-US" sz="4800" spc="-52" strike="noStrike">
                <a:solidFill>
                  <a:srgbClr val="404040"/>
                </a:solidFill>
                <a:latin typeface="Calibri Light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Click to edit Master text styles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800" spc="-1" strike="noStrike">
                <a:solidFill>
                  <a:srgbClr val="404040"/>
                </a:solidFill>
                <a:latin typeface="Calibri"/>
              </a:rPr>
              <a:t>Second level</a:t>
            </a:r>
            <a:endParaRPr b="0" lang="en-US" sz="1800" spc="-1" strike="noStrike">
              <a:solidFill>
                <a:srgbClr val="404040"/>
              </a:solidFill>
              <a:latin typeface="Calibri"/>
            </a:endParaRPr>
          </a:p>
          <a:p>
            <a:pPr lvl="2" marL="56700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3" marL="74988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Fourth level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4" marL="93276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Fifth level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C67FBD1-3BDF-4E88-A1A7-A51D58298CAF}" type="datetime">
              <a:rPr b="0" lang="en-US" sz="900" spc="-1" strike="noStrike">
                <a:solidFill>
                  <a:srgbClr val="ffffff"/>
                </a:solidFill>
                <a:latin typeface="Calibri"/>
              </a:rPr>
              <a:t>8/31/22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E8FDF74-E9AC-4E23-9277-6B49AF197078}" type="slidenum">
              <a:rPr b="0" lang="en-US" sz="1050" spc="-1" strike="noStrike">
                <a:solidFill>
                  <a:srgbClr val="ffffff"/>
                </a:solidFill>
                <a:latin typeface="Calibri"/>
              </a:rPr>
              <a:t>&lt;broj-slajda&gt;</a:t>
            </a:fld>
            <a:endParaRPr b="0" lang="hr-HR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hr-HR" sz="4800" spc="-52" strike="noStrike">
                <a:solidFill>
                  <a:srgbClr val="404040"/>
                </a:solidFill>
                <a:latin typeface="Calibri Light"/>
              </a:rPr>
              <a:t>Samovrednovanje rada škole 2021./2022.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pPr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hr-HR" sz="2000" spc="-1" strike="noStrike">
                <a:solidFill>
                  <a:srgbClr val="404040"/>
                </a:solidFill>
                <a:latin typeface="Calibri"/>
              </a:rPr>
              <a:t>Oš Ludbreg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hr-HR" sz="2000" spc="-1" strike="noStrike">
                <a:solidFill>
                  <a:srgbClr val="404040"/>
                </a:solidFill>
                <a:latin typeface="Calibri"/>
              </a:rPr>
              <a:t>Kolovoz, 2022.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hr-HR" sz="2800" spc="-1" strike="noStrike">
                <a:solidFill>
                  <a:srgbClr val="404040"/>
                </a:solidFill>
                <a:latin typeface="Calibri"/>
              </a:rPr>
              <a:t>ODGOVORI UČENIKA 8. razreda</a:t>
            </a: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72" name="Picture 2" descr="Forms response chart. Question title: Kad god je to moguće, izbjegavam dolaziti na nastavu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75" name="Picture 2" descr="Forms response chart. Question title: Želim što više naučiti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78" name="Picture 2" descr="Forms response chart. Question title: Moji učitelji misle da sam dobar učenik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81" name="Picture 2" descr="Forms response chart. Question title: Na početku školske godine učitelji nam objasne što ćemo i kako učiti. Number of responses: 23 responses."/>
          <p:cNvPicPr/>
          <p:nvPr/>
        </p:nvPicPr>
        <p:blipFill>
          <a:blip r:embed="rId1"/>
          <a:stretch/>
        </p:blipFill>
        <p:spPr>
          <a:xfrm>
            <a:off x="0" y="863640"/>
            <a:ext cx="12191760" cy="51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84" name="Picture 2" descr="Forms response chart. Question title: Sadržaji ovih predmeta su mi jako zanimljivi (možeš označiti 3 ili više). Number of responses: 26 responses."/>
          <p:cNvPicPr/>
          <p:nvPr/>
        </p:nvPicPr>
        <p:blipFill>
          <a:blip r:embed="rId1"/>
          <a:stretch/>
        </p:blipFill>
        <p:spPr>
          <a:xfrm>
            <a:off x="231840" y="0"/>
            <a:ext cx="1172808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87" name="Picture 2" descr="Forms response chart. Question title: Školsko gradivo mi treba objasniti još netko osim učitelja/učiteljice da bih ga razumio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0" name="Picture 2" descr="Forms response chart. Question title: Predavanja učitelja i upute za rad su jasne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3" name="Picture 2" descr="Forms response chart. Question title: Predavanja sljedećih predmeta mi nisu baš bila jasna (upisati iz kojeg predmeta niste baš razumjeli gradivo). Number of responses: 26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6" name="Picture 2" descr="Forms response chart. Question title: U školi učimo stvari koje nam nikada neće trebati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9" name="Picture 2" descr="Forms response chart. Question title: Škola me potiče na samostalnost u radu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48" name="Picture 2" descr="Forms response chart. Question title: Spol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02" name="Picture 2" descr="Forms response chart. Question title: Ako nešto nismo razumjeli, učitelji ponovno objašnjavaju gradivo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05" name="Picture 2" descr="Forms response chart. Question title: U ovoj školi učenici dobro razvijaju svoje vještine snalaženja u različitim životnim situacijam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08" name="Picture 2" descr="Forms response chart. Question title: U ovoj školi učenici uče kako kvalitetno i kulturno komunicirati s drugim ljudim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11" name="Picture 2" descr="Forms response chart. Question title: U ovoj školi učenici mogu naučiti dobro surađivati s drugim ljudim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14" name="Picture 2" descr="Forms response chart. Question title: Ocjenjivanje je pravedno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17" name="Picture 2" descr="Forms response chart. Question title: Učitelji redovito provjeravaju znanje učenika (ispitivanja usmena i pisane provjere)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0" name="Picture 2" descr="Forms response chart. Question title: Pri ocjenjivanju učitelji uvažavaju moje mišljenje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3" name="Picture 2" descr="Forms response chart. Question title: Učitelji me ocjenjuju s obzirom na moje prethodne ocjene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6" name="Picture 2" descr="Forms response chart. Question title: Moji učitelji su pravedni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9" name="Picture 2" descr="Forms response chart. Question title: Kada sam zbog nečeg zabrinut razgovaram s razrednikom/com ili nekim učiteljim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51" name="Picture 2" descr="Forms response chart. Question title: Razred koji polaziš trenutno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32" name="Picture 2" descr="Forms response chart. Question title: Učitelji svojim ponašanjem pružaju loš primjer učenicim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35" name="Picture 2" descr="Forms response chart. Question title: Neki učitelji u meni izazivaju strah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38" name="Picture 2" descr="Forms response chart. Question title: Učitelji su mi spremni pomoći kada mi je to potrebno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41" name="Picture 2" descr="Forms response chart. Question title: Učitelji raspravljaju s nama o temama koje nas zanimaju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44" name="Picture 2" descr="Forms response chart. Question title: Učitelji me upućuju na koji način mogu poboljšati svoj rad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47" name="Picture 2" descr="Forms response chart. Question title: Učitelji me pohvaljuju i potiču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50" name="Picture 2" descr="Forms response chart. Question title: Učitelji znaju kako riješiti probleme discipline u razredu. Number of responses: 26 responses."/>
          <p:cNvPicPr/>
          <p:nvPr/>
        </p:nvPicPr>
        <p:blipFill>
          <a:blip r:embed="rId1"/>
          <a:stretch/>
        </p:blipFill>
        <p:spPr>
          <a:xfrm>
            <a:off x="0" y="863640"/>
            <a:ext cx="12191760" cy="51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53" name="Picture 2" descr="Forms response chart. Question title: Zadovoljan/zadovoljna sam svojim učiteljima i učiteljicam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56" name="Picture 2" descr="Forms response chart. Question title: Zadovoljan/zadovoljna sam svojim učiteljima i učiteljicam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59" name="Picture 2" descr="Forms response chart. Question title: Odnosi među učenicima su dobri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54" name="Picture 2" descr="Forms response chart. Question title: Volim ići u školu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62" name="Picture 2" descr="Forms response chart. Question title: Drugi učenici su me vrijeđali i ponižavali u školi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65" name="Picture 4" descr="Forms response chart. Question title: Drugi učenici su me fizički maltretirali (gurkali, tukli i sl.)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68" name="Picture 2" descr="Forms response chart. Question title: U društvu drugih učenika osjećam se neprihvaćeno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71" name="Picture 2" descr="Forms response chart. Question title: Između učitelja i učenika vladaju dobri odnosi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74" name="Picture 2" descr="Forms response chart. Question title: Neki me učitelji vrijeđaju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77" name="Picture 2" descr="Forms response chart. Question title: Učitelji se trude razumjeti me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0" name="Picture 2" descr="Forms response chart. Question title: Učitelji me poštuju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3" name="Picture 2" descr="Forms response chart. Question title: Učitelji nas kažnjavaju bez pravog razlog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6" name="Picture 2" descr="Forms response chart. Question title: Učitelji uvažavaju mišljenje i ideje učenik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9" name="Picture 2" descr="Forms response chart. Question title: Učitelji se jednako odnose prema svim učenicim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57" name="Picture 2" descr="Forms response chart. Question title: Osjećam se sigurno u školi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92" name="Picture 2" descr="Forms response chart. Question title: Učitelji su pravedni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95" name="Picture 2" descr="Forms response chart. Question title: Bojim se neuspjeha u školi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98" name="Picture 2" descr="Forms response chart. Question title: Školski program mi je pretežak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01" name="Picture 2" descr="Forms response chart. Question title: Bojim se ispitivanj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04" name="Picture 2" descr="Forms response chart. Question title: U školi se primjenjuju jasna pravila ponašanj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07" name="Picture 2" descr="Forms response chart. Question title: U mojoj školi i učenici sudjeluju u donošenju odluka važnih za školu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10" name="Picture 2" descr="Forms response chart. Question title: Ravnateljica održava dobre odnose s učenicim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13" name="Picture 2" descr="Forms response chart. Question title: Knjižnica ima sve knjige koje mi trebaju i koje me zanimaju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16" name="Picture 2" descr="Forms response chart. Question title: Škola ima dovoljno računala koje učenici mogu koristiti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60" name="Picture 2" descr="Forms response chart. Question title: Na nastavi ne radim ono što traže učitelji nego nešto drugo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63" name="Picture 2" descr="Forms response chart. Question title: S lakoćom obavljam školske zadatke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66" name="Picture 2" descr="Forms response chart. Question title: Škola me potiče na razmišljanje i stvaranje novih ideja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69" name="Picture 2" descr="Forms response chart. Question title: U školi se dobro ponašam. Number of responses: 26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</TotalTime>
  <Application>LibreOffice/7.0.1.2$Windows_X86_64 LibreOffice_project/7cbcfc562f6eb6708b5ff7d7397325de9e764452</Application>
  <Words>18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2022-08-26T08:56:41Z</dcterms:created>
  <dc:creator>Dario Zagorec</dc:creator>
  <dc:description/>
  <dc:language>hr-HR</dc:language>
  <cp:lastModifiedBy>Dario Zagorec</cp:lastModifiedBy>
  <dcterms:modified xsi:type="dcterms:W3CDTF">2022-08-26T09:01:56Z</dcterms:modified>
  <cp:revision>1</cp:revision>
  <dc:subject/>
  <dc:title>Samovrednovanje rada škole 2021./2022.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58</vt:i4>
  </property>
</Properties>
</file>