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140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590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716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3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453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642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14952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805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8033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225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347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B7314-4769-4CDE-A5D2-D9F70D954EF8}" type="datetimeFigureOut">
              <a:rPr lang="hr-HR" smtClean="0"/>
              <a:t>14.6.2018.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4B292-4823-401B-8235-88961FE90F1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7257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070067"/>
              </p:ext>
            </p:extLst>
          </p:nvPr>
        </p:nvGraphicFramePr>
        <p:xfrm>
          <a:off x="313511" y="300446"/>
          <a:ext cx="11691255" cy="6285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085">
                  <a:extLst>
                    <a:ext uri="{9D8B030D-6E8A-4147-A177-3AD203B41FA5}">
                      <a16:colId xmlns:a16="http://schemas.microsoft.com/office/drawing/2014/main" val="1577178249"/>
                    </a:ext>
                  </a:extLst>
                </a:gridCol>
                <a:gridCol w="3897085">
                  <a:extLst>
                    <a:ext uri="{9D8B030D-6E8A-4147-A177-3AD203B41FA5}">
                      <a16:colId xmlns:a16="http://schemas.microsoft.com/office/drawing/2014/main" val="2645784533"/>
                    </a:ext>
                  </a:extLst>
                </a:gridCol>
                <a:gridCol w="3897085">
                  <a:extLst>
                    <a:ext uri="{9D8B030D-6E8A-4147-A177-3AD203B41FA5}">
                      <a16:colId xmlns:a16="http://schemas.microsoft.com/office/drawing/2014/main" val="20434702"/>
                    </a:ext>
                  </a:extLst>
                </a:gridCol>
              </a:tblGrid>
              <a:tr h="1261872"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Monitor</a:t>
                      </a:r>
                      <a:endParaRPr lang="hr-HR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FMS </a:t>
                      </a:r>
                      <a:r>
                        <a:rPr lang="hr-HR" sz="3200" baseline="0" dirty="0" smtClean="0"/>
                        <a:t>Logo </a:t>
                      </a:r>
                      <a:endParaRPr lang="hr-HR" sz="32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2800" dirty="0" smtClean="0"/>
                        <a:t>Windows 7</a:t>
                      </a:r>
                      <a:endParaRPr lang="hr-HR" sz="28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236348"/>
                  </a:ext>
                </a:extLst>
              </a:tr>
              <a:tr h="1261872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Tipkovnica</a:t>
                      </a:r>
                      <a:endParaRPr lang="hr-HR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2800" dirty="0" err="1" smtClean="0"/>
                        <a:t>Basic</a:t>
                      </a:r>
                      <a:endParaRPr lang="hr-HR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Windows</a:t>
                      </a:r>
                      <a:r>
                        <a:rPr lang="hr-HR" sz="3200" baseline="0" dirty="0" smtClean="0"/>
                        <a:t> 8</a:t>
                      </a:r>
                      <a:endParaRPr lang="hr-HR" sz="32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21991"/>
                  </a:ext>
                </a:extLst>
              </a:tr>
              <a:tr h="1238359">
                <a:tc>
                  <a:txBody>
                    <a:bodyPr/>
                    <a:lstStyle/>
                    <a:p>
                      <a:pPr algn="ctr"/>
                      <a:endParaRPr lang="hr-HR" sz="3200" dirty="0" smtClean="0"/>
                    </a:p>
                    <a:p>
                      <a:pPr algn="ctr"/>
                      <a:r>
                        <a:rPr lang="hr-HR" sz="3200" dirty="0" smtClean="0"/>
                        <a:t>Miš</a:t>
                      </a:r>
                      <a:endParaRPr lang="hr-HR" sz="32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2800" dirty="0" err="1" smtClean="0"/>
                        <a:t>Assembler</a:t>
                      </a:r>
                      <a:endParaRPr lang="hr-HR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Linux</a:t>
                      </a:r>
                      <a:endParaRPr lang="hr-HR" sz="32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0304179"/>
                  </a:ext>
                </a:extLst>
              </a:tr>
              <a:tr h="1261872"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3600" dirty="0" smtClean="0"/>
                        <a:t>RAČUNALO</a:t>
                      </a:r>
                      <a:endParaRPr lang="hr-HR" sz="36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PROGRAMIRANJE</a:t>
                      </a:r>
                      <a:endParaRPr lang="hr-HR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3200" dirty="0" smtClean="0"/>
                        <a:t>OPERATIVNI SUSTAV</a:t>
                      </a:r>
                      <a:endParaRPr lang="hr-HR" sz="32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545387"/>
                  </a:ext>
                </a:extLst>
              </a:tr>
              <a:tr h="1261872">
                <a:tc gridSpan="3"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sz="3600" dirty="0" smtClean="0"/>
                        <a:t>INFORMATIKA</a:t>
                      </a:r>
                      <a:endParaRPr lang="hr-HR" sz="3600" dirty="0"/>
                    </a:p>
                  </a:txBody>
                  <a:tcPr>
                    <a:solidFill>
                      <a:srgbClr val="F0C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194636"/>
                  </a:ext>
                </a:extLst>
              </a:tr>
            </a:tbl>
          </a:graphicData>
        </a:graphic>
      </p:graphicFrame>
      <p:sp>
        <p:nvSpPr>
          <p:cNvPr id="5" name="Pravokutnik 4"/>
          <p:cNvSpPr/>
          <p:nvPr/>
        </p:nvSpPr>
        <p:spPr>
          <a:xfrm>
            <a:off x="313511" y="287381"/>
            <a:ext cx="3892729" cy="12279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A1</a:t>
            </a:r>
            <a:endParaRPr lang="hr-HR" dirty="0"/>
          </a:p>
        </p:txBody>
      </p:sp>
      <p:sp>
        <p:nvSpPr>
          <p:cNvPr id="6" name="Pravokutnik 5"/>
          <p:cNvSpPr/>
          <p:nvPr/>
        </p:nvSpPr>
        <p:spPr>
          <a:xfrm>
            <a:off x="333104" y="1532580"/>
            <a:ext cx="3892729" cy="12670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A2</a:t>
            </a:r>
            <a:endParaRPr lang="hr-HR" dirty="0"/>
          </a:p>
        </p:txBody>
      </p:sp>
      <p:sp>
        <p:nvSpPr>
          <p:cNvPr id="7" name="Pravokutnik 6"/>
          <p:cNvSpPr/>
          <p:nvPr/>
        </p:nvSpPr>
        <p:spPr>
          <a:xfrm>
            <a:off x="306979" y="2795451"/>
            <a:ext cx="3892729" cy="12670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A3</a:t>
            </a:r>
            <a:endParaRPr lang="hr-HR" dirty="0"/>
          </a:p>
        </p:txBody>
      </p:sp>
      <p:sp>
        <p:nvSpPr>
          <p:cNvPr id="8" name="Pravokutnik 7"/>
          <p:cNvSpPr/>
          <p:nvPr/>
        </p:nvSpPr>
        <p:spPr>
          <a:xfrm>
            <a:off x="313511" y="4062549"/>
            <a:ext cx="3892729" cy="12409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STUPAC A</a:t>
            </a:r>
            <a:endParaRPr lang="hr-HR" sz="4400" dirty="0"/>
          </a:p>
        </p:txBody>
      </p:sp>
      <p:sp>
        <p:nvSpPr>
          <p:cNvPr id="9" name="Pravokutnik 8"/>
          <p:cNvSpPr/>
          <p:nvPr/>
        </p:nvSpPr>
        <p:spPr>
          <a:xfrm>
            <a:off x="4150722" y="300446"/>
            <a:ext cx="3853543" cy="12279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B1</a:t>
            </a:r>
            <a:endParaRPr lang="hr-HR" dirty="0"/>
          </a:p>
        </p:txBody>
      </p:sp>
      <p:sp>
        <p:nvSpPr>
          <p:cNvPr id="10" name="Pravokutnik 9"/>
          <p:cNvSpPr/>
          <p:nvPr/>
        </p:nvSpPr>
        <p:spPr>
          <a:xfrm>
            <a:off x="4206240" y="1511063"/>
            <a:ext cx="3853543" cy="12670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B2</a:t>
            </a:r>
            <a:endParaRPr lang="hr-HR" sz="4400" dirty="0"/>
          </a:p>
        </p:txBody>
      </p:sp>
      <p:sp>
        <p:nvSpPr>
          <p:cNvPr id="11" name="Pravokutnik 10"/>
          <p:cNvSpPr/>
          <p:nvPr/>
        </p:nvSpPr>
        <p:spPr>
          <a:xfrm>
            <a:off x="4180115" y="2795452"/>
            <a:ext cx="3853543" cy="1267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B3</a:t>
            </a:r>
            <a:endParaRPr lang="hr-HR" sz="4400" dirty="0"/>
          </a:p>
        </p:txBody>
      </p:sp>
      <p:sp>
        <p:nvSpPr>
          <p:cNvPr id="12" name="Pravokutnik 11"/>
          <p:cNvSpPr/>
          <p:nvPr/>
        </p:nvSpPr>
        <p:spPr>
          <a:xfrm>
            <a:off x="4206240" y="4062548"/>
            <a:ext cx="3853543" cy="12409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STUPAC B</a:t>
            </a:r>
            <a:endParaRPr lang="hr-HR" sz="4400" dirty="0"/>
          </a:p>
        </p:txBody>
      </p:sp>
      <p:sp>
        <p:nvSpPr>
          <p:cNvPr id="13" name="Pravokutnik 12"/>
          <p:cNvSpPr/>
          <p:nvPr/>
        </p:nvSpPr>
        <p:spPr>
          <a:xfrm>
            <a:off x="8020590" y="290992"/>
            <a:ext cx="3944983" cy="12279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C1</a:t>
            </a:r>
            <a:endParaRPr lang="hr-HR" dirty="0"/>
          </a:p>
        </p:txBody>
      </p:sp>
      <p:sp>
        <p:nvSpPr>
          <p:cNvPr id="14" name="Pravokutnik 13"/>
          <p:cNvSpPr/>
          <p:nvPr/>
        </p:nvSpPr>
        <p:spPr>
          <a:xfrm>
            <a:off x="8059783" y="1528353"/>
            <a:ext cx="3944983" cy="12670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C2</a:t>
            </a:r>
            <a:endParaRPr lang="hr-HR" sz="4400" dirty="0"/>
          </a:p>
        </p:txBody>
      </p:sp>
      <p:sp>
        <p:nvSpPr>
          <p:cNvPr id="15" name="Pravokutnik 14"/>
          <p:cNvSpPr/>
          <p:nvPr/>
        </p:nvSpPr>
        <p:spPr>
          <a:xfrm>
            <a:off x="8020591" y="2785998"/>
            <a:ext cx="3944983" cy="1267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C3</a:t>
            </a:r>
            <a:endParaRPr lang="hr-HR" dirty="0"/>
          </a:p>
        </p:txBody>
      </p:sp>
      <p:sp>
        <p:nvSpPr>
          <p:cNvPr id="16" name="Pravokutnik 15"/>
          <p:cNvSpPr/>
          <p:nvPr/>
        </p:nvSpPr>
        <p:spPr>
          <a:xfrm>
            <a:off x="8059783" y="4062547"/>
            <a:ext cx="3944983" cy="12409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STUPAC C</a:t>
            </a:r>
            <a:endParaRPr lang="hr-HR" sz="4400" dirty="0"/>
          </a:p>
        </p:txBody>
      </p:sp>
      <p:sp>
        <p:nvSpPr>
          <p:cNvPr id="17" name="Pravokutnik 16"/>
          <p:cNvSpPr/>
          <p:nvPr/>
        </p:nvSpPr>
        <p:spPr>
          <a:xfrm>
            <a:off x="274319" y="5303520"/>
            <a:ext cx="11691255" cy="128277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400" dirty="0" smtClean="0"/>
              <a:t>KONAČNO RJEŠENJE</a:t>
            </a:r>
            <a:endParaRPr lang="hr-HR" sz="4400" dirty="0"/>
          </a:p>
        </p:txBody>
      </p:sp>
    </p:spTree>
    <p:extLst>
      <p:ext uri="{BB962C8B-B14F-4D97-AF65-F5344CB8AC3E}">
        <p14:creationId xmlns:p14="http://schemas.microsoft.com/office/powerpoint/2010/main" val="1631287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Široki zaslon</PresentationFormat>
  <Paragraphs>41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ucenik</dc:creator>
  <cp:lastModifiedBy>ucenik</cp:lastModifiedBy>
  <cp:revision>4</cp:revision>
  <dcterms:created xsi:type="dcterms:W3CDTF">2018-06-14T13:14:20Z</dcterms:created>
  <dcterms:modified xsi:type="dcterms:W3CDTF">2018-06-14T13:25:41Z</dcterms:modified>
</cp:coreProperties>
</file>