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740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902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296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718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618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812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105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800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31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398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034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8A15F-0DB3-4A89-B851-0454BE74E5E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BA917-D14D-423A-90BB-9563C86F3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944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Viner Hand ITC" panose="03070502030502020203" pitchFamily="66" charset="0"/>
              </a:rPr>
              <a:t>IGRA  ASOCIJACIJA</a:t>
            </a:r>
            <a:endParaRPr lang="hr-HR" dirty="0">
              <a:latin typeface="Viner Hand ITC" panose="03070502030502020203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latin typeface="Viner Hand ITC" panose="03070502030502020203" pitchFamily="66" charset="0"/>
              </a:rPr>
              <a:t>OLIVERA  RAK  6.B</a:t>
            </a:r>
            <a:endParaRPr lang="hr-HR" dirty="0"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35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328112"/>
              </p:ext>
            </p:extLst>
          </p:nvPr>
        </p:nvGraphicFramePr>
        <p:xfrm>
          <a:off x="705394" y="719666"/>
          <a:ext cx="10659291" cy="5763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3097">
                  <a:extLst>
                    <a:ext uri="{9D8B030D-6E8A-4147-A177-3AD203B41FA5}">
                      <a16:colId xmlns:a16="http://schemas.microsoft.com/office/drawing/2014/main" val="1159759320"/>
                    </a:ext>
                  </a:extLst>
                </a:gridCol>
                <a:gridCol w="3553097">
                  <a:extLst>
                    <a:ext uri="{9D8B030D-6E8A-4147-A177-3AD203B41FA5}">
                      <a16:colId xmlns:a16="http://schemas.microsoft.com/office/drawing/2014/main" val="3467816079"/>
                    </a:ext>
                  </a:extLst>
                </a:gridCol>
                <a:gridCol w="3553097">
                  <a:extLst>
                    <a:ext uri="{9D8B030D-6E8A-4147-A177-3AD203B41FA5}">
                      <a16:colId xmlns:a16="http://schemas.microsoft.com/office/drawing/2014/main" val="2557702112"/>
                    </a:ext>
                  </a:extLst>
                </a:gridCol>
              </a:tblGrid>
              <a:tr h="1239763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UČE DJECU  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U NJOJ SE UČI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ZASLON</a:t>
                      </a:r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0970197"/>
                  </a:ext>
                </a:extLst>
              </a:tr>
              <a:tr h="113100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RADE U ŠKOLI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IMA UČIONICE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MIŠ</a:t>
                      </a:r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731853"/>
                  </a:ext>
                </a:extLst>
              </a:tr>
              <a:tr h="113100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KNJIGE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U NJOJ RADE UČITELJI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TIPKOVNICA</a:t>
                      </a:r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5609684"/>
                  </a:ext>
                </a:extLst>
              </a:tr>
              <a:tr h="113100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UČIETELJI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ŠKOLA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RAČUNALO</a:t>
                      </a:r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4855357"/>
                  </a:ext>
                </a:extLst>
              </a:tr>
              <a:tr h="1131002">
                <a:tc gridSpan="3"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E-DNEVNIK</a:t>
                      </a:r>
                      <a:endParaRPr lang="hr-H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381626"/>
                  </a:ext>
                </a:extLst>
              </a:tr>
            </a:tbl>
          </a:graphicData>
        </a:graphic>
      </p:graphicFrame>
      <p:sp>
        <p:nvSpPr>
          <p:cNvPr id="3" name="Pravokutnik 2"/>
          <p:cNvSpPr/>
          <p:nvPr/>
        </p:nvSpPr>
        <p:spPr>
          <a:xfrm>
            <a:off x="705394" y="719666"/>
            <a:ext cx="3526972" cy="1240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A1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4232360" y="729233"/>
            <a:ext cx="3526972" cy="12314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B1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7759333" y="719666"/>
            <a:ext cx="3526972" cy="1240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C1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715189" y="1960637"/>
            <a:ext cx="3526972" cy="116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A2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4232361" y="1954249"/>
            <a:ext cx="3526972" cy="1186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B2</a:t>
            </a:r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7778927" y="1954249"/>
            <a:ext cx="3526972" cy="1186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C2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7778930" y="3086316"/>
            <a:ext cx="3526972" cy="116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C4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4232364" y="3093864"/>
            <a:ext cx="3526972" cy="116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B3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705391" y="3100252"/>
            <a:ext cx="3526972" cy="1176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A3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7759334" y="4255250"/>
            <a:ext cx="3566162" cy="116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mtClean="0"/>
              <a:t>STUPAC C</a:t>
            </a:r>
            <a:endParaRPr lang="hr-HR" dirty="0"/>
          </a:p>
        </p:txBody>
      </p:sp>
      <p:sp>
        <p:nvSpPr>
          <p:cNvPr id="13" name="Pravokutnik 12"/>
          <p:cNvSpPr/>
          <p:nvPr/>
        </p:nvSpPr>
        <p:spPr>
          <a:xfrm>
            <a:off x="4251957" y="4255250"/>
            <a:ext cx="3526972" cy="116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STUPAC B</a:t>
            </a:r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>
            <a:off x="724984" y="4268968"/>
            <a:ext cx="3526972" cy="116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STUPAC A</a:t>
            </a: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>
            <a:off x="666202" y="5432022"/>
            <a:ext cx="10620103" cy="116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KONAČNO RJEŠENJE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116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Viner Hand ITC" panose="03070502030502020203" pitchFamily="66" charset="0"/>
              </a:rPr>
              <a:t>KRAJ</a:t>
            </a:r>
            <a:endParaRPr lang="hr-HR" dirty="0">
              <a:latin typeface="Viner Hand ITC" panose="03070502030502020203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380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</Words>
  <Application>Microsoft Office PowerPoint</Application>
  <PresentationFormat>Široki zaslon</PresentationFormat>
  <Paragraphs>29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Viner Hand ITC</vt:lpstr>
      <vt:lpstr>Tema sustava Office</vt:lpstr>
      <vt:lpstr>IGRA  ASOCIJACIJA</vt:lpstr>
      <vt:lpstr>PowerPoint prezentacija</vt:lpstr>
      <vt:lpstr>KRAJ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ucenik</dc:creator>
  <cp:lastModifiedBy>ucenik</cp:lastModifiedBy>
  <cp:revision>3</cp:revision>
  <dcterms:created xsi:type="dcterms:W3CDTF">2018-06-14T11:55:20Z</dcterms:created>
  <dcterms:modified xsi:type="dcterms:W3CDTF">2018-06-14T12:07:12Z</dcterms:modified>
</cp:coreProperties>
</file>