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CEFD90D-3311-4307-AE47-01623158CF63}" type="datetimeFigureOut">
              <a:rPr lang="hr-HR" smtClean="0"/>
              <a:t>31.1.2014.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26BE160-EB6A-4FD4-99DE-9CA9541F3B43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Text</a:t>
            </a:r>
            <a:r>
              <a:rPr lang="hr-HR" dirty="0" smtClean="0"/>
              <a:t>-2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428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Tekst preko slika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Dodaj </a:t>
            </a:r>
            <a:r>
              <a:rPr lang="hr-HR" dirty="0" err="1" smtClean="0"/>
              <a:t>text</a:t>
            </a:r>
            <a:endParaRPr lang="hr-HR" dirty="0" smtClean="0"/>
          </a:p>
          <a:p>
            <a:r>
              <a:rPr lang="hr-HR" dirty="0" err="1" smtClean="0"/>
              <a:t>Alpha</a:t>
            </a:r>
            <a:r>
              <a:rPr lang="hr-HR" dirty="0" smtClean="0"/>
              <a:t> to </a:t>
            </a:r>
            <a:r>
              <a:rPr lang="hr-HR" dirty="0" err="1" smtClean="0"/>
              <a:t>selection</a:t>
            </a:r>
            <a:endParaRPr lang="hr-HR" dirty="0" smtClean="0"/>
          </a:p>
          <a:p>
            <a:r>
              <a:rPr lang="hr-HR" dirty="0" err="1" smtClean="0"/>
              <a:t>Select</a:t>
            </a:r>
            <a:r>
              <a:rPr lang="hr-HR" dirty="0" smtClean="0"/>
              <a:t> </a:t>
            </a:r>
            <a:r>
              <a:rPr lang="hr-HR" dirty="0" err="1" smtClean="0"/>
              <a:t>invert</a:t>
            </a:r>
            <a:endParaRPr lang="hr-HR" dirty="0" smtClean="0"/>
          </a:p>
          <a:p>
            <a:r>
              <a:rPr lang="hr-HR" dirty="0" smtClean="0"/>
              <a:t>Razvuci </a:t>
            </a:r>
            <a:r>
              <a:rPr lang="hr-HR" dirty="0" err="1" smtClean="0"/>
              <a:t>layer</a:t>
            </a:r>
            <a:r>
              <a:rPr lang="hr-HR" dirty="0" smtClean="0"/>
              <a:t> od </a:t>
            </a:r>
            <a:r>
              <a:rPr lang="hr-HR" dirty="0" err="1" smtClean="0"/>
              <a:t>texta</a:t>
            </a:r>
            <a:r>
              <a:rPr lang="hr-HR" dirty="0" smtClean="0"/>
              <a:t> po čitavoj duljini</a:t>
            </a:r>
          </a:p>
          <a:p>
            <a:r>
              <a:rPr lang="hr-HR" dirty="0" smtClean="0"/>
              <a:t>Dodaj boju na </a:t>
            </a:r>
            <a:r>
              <a:rPr lang="hr-HR" dirty="0" err="1" smtClean="0"/>
              <a:t>layer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endParaRPr lang="hr-HR" dirty="0" smtClean="0"/>
          </a:p>
          <a:p>
            <a:r>
              <a:rPr lang="hr-HR" dirty="0" err="1" smtClean="0"/>
              <a:t>Select</a:t>
            </a:r>
            <a:r>
              <a:rPr lang="hr-HR" dirty="0" smtClean="0"/>
              <a:t> </a:t>
            </a:r>
            <a:r>
              <a:rPr lang="hr-HR" dirty="0" err="1" smtClean="0"/>
              <a:t>invert</a:t>
            </a:r>
            <a:r>
              <a:rPr lang="hr-HR" dirty="0" smtClean="0"/>
              <a:t>, pobriši slova</a:t>
            </a:r>
          </a:p>
          <a:p>
            <a:r>
              <a:rPr lang="hr-HR" dirty="0" smtClean="0"/>
              <a:t>Ispod postavi </a:t>
            </a:r>
            <a:r>
              <a:rPr lang="hr-HR" dirty="0" smtClean="0"/>
              <a:t>slike</a:t>
            </a:r>
          </a:p>
          <a:p>
            <a:r>
              <a:rPr lang="hr-HR" dirty="0" smtClean="0"/>
              <a:t>Dodaj obrub(</a:t>
            </a:r>
            <a:r>
              <a:rPr lang="hr-HR" dirty="0" err="1" smtClean="0"/>
              <a:t>alpha</a:t>
            </a:r>
            <a:r>
              <a:rPr lang="hr-HR" dirty="0" smtClean="0"/>
              <a:t>, </a:t>
            </a:r>
            <a:r>
              <a:rPr lang="hr-HR" dirty="0" err="1" smtClean="0"/>
              <a:t>invert</a:t>
            </a:r>
            <a:r>
              <a:rPr lang="hr-HR" dirty="0" smtClean="0"/>
              <a:t>, </a:t>
            </a:r>
            <a:r>
              <a:rPr lang="hr-HR" dirty="0" err="1" smtClean="0"/>
              <a:t>grow</a:t>
            </a:r>
            <a:r>
              <a:rPr lang="hr-HR" dirty="0" smtClean="0"/>
              <a:t>, </a:t>
            </a:r>
            <a:r>
              <a:rPr lang="hr-HR" dirty="0" err="1" smtClean="0"/>
              <a:t>mask</a:t>
            </a:r>
            <a:r>
              <a:rPr lang="hr-HR" dirty="0" smtClean="0"/>
              <a:t>, siva)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25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 sliku sa </a:t>
            </a:r>
            <a:r>
              <a:rPr lang="hr-HR" dirty="0" err="1" smtClean="0"/>
              <a:t>textom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Napiši </a:t>
            </a:r>
            <a:r>
              <a:rPr lang="hr-HR" dirty="0" err="1" smtClean="0"/>
              <a:t>text</a:t>
            </a:r>
            <a:endParaRPr lang="hr-HR" dirty="0" smtClean="0"/>
          </a:p>
          <a:p>
            <a:r>
              <a:rPr lang="hr-HR" dirty="0" smtClean="0"/>
              <a:t>Ispred dodaj sliku</a:t>
            </a:r>
          </a:p>
          <a:p>
            <a:r>
              <a:rPr lang="hr-HR" dirty="0" smtClean="0"/>
              <a:t>Dodaj masku i namjesti da se </a:t>
            </a:r>
            <a:r>
              <a:rPr lang="hr-HR" dirty="0" err="1" smtClean="0"/>
              <a:t>text</a:t>
            </a:r>
            <a:r>
              <a:rPr lang="hr-HR" dirty="0" smtClean="0"/>
              <a:t> vidi kroz sliku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5447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Vatra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Uzmi tamnu pozadinu</a:t>
            </a:r>
          </a:p>
          <a:p>
            <a:r>
              <a:rPr lang="hr-HR" dirty="0" smtClean="0"/>
              <a:t>Napravi selekciju</a:t>
            </a:r>
          </a:p>
          <a:p>
            <a:r>
              <a:rPr lang="hr-HR" dirty="0" err="1" smtClean="0"/>
              <a:t>Filters</a:t>
            </a:r>
            <a:r>
              <a:rPr lang="hr-HR" dirty="0" smtClean="0"/>
              <a:t>, </a:t>
            </a:r>
            <a:r>
              <a:rPr lang="hr-HR" dirty="0" err="1" smtClean="0"/>
              <a:t>render</a:t>
            </a:r>
            <a:r>
              <a:rPr lang="hr-HR" dirty="0" smtClean="0"/>
              <a:t>, </a:t>
            </a:r>
            <a:r>
              <a:rPr lang="hr-HR" dirty="0" err="1" smtClean="0"/>
              <a:t>clouds</a:t>
            </a:r>
            <a:r>
              <a:rPr lang="hr-HR" dirty="0" smtClean="0"/>
              <a:t>, </a:t>
            </a:r>
            <a:r>
              <a:rPr lang="hr-HR" dirty="0" err="1" smtClean="0"/>
              <a:t>different</a:t>
            </a:r>
            <a:r>
              <a:rPr lang="hr-HR" dirty="0" smtClean="0"/>
              <a:t> </a:t>
            </a:r>
            <a:r>
              <a:rPr lang="hr-HR" dirty="0" err="1" smtClean="0"/>
              <a:t>clouds</a:t>
            </a:r>
            <a:endParaRPr lang="hr-HR" dirty="0" smtClean="0"/>
          </a:p>
          <a:p>
            <a:r>
              <a:rPr lang="hr-HR" dirty="0" smtClean="0"/>
              <a:t>Uključi </a:t>
            </a:r>
            <a:r>
              <a:rPr lang="hr-HR" dirty="0" err="1" smtClean="0"/>
              <a:t>turbulence</a:t>
            </a:r>
            <a:r>
              <a:rPr lang="hr-HR" dirty="0" smtClean="0"/>
              <a:t>, ok</a:t>
            </a:r>
          </a:p>
          <a:p>
            <a:r>
              <a:rPr lang="hr-HR" dirty="0" err="1" smtClean="0"/>
              <a:t>Colors</a:t>
            </a:r>
            <a:r>
              <a:rPr lang="hr-HR" dirty="0" smtClean="0"/>
              <a:t>, </a:t>
            </a:r>
            <a:r>
              <a:rPr lang="hr-HR" dirty="0" err="1" smtClean="0"/>
              <a:t>curves</a:t>
            </a:r>
            <a:r>
              <a:rPr lang="hr-HR" dirty="0" smtClean="0"/>
              <a:t>, </a:t>
            </a:r>
            <a:r>
              <a:rPr lang="hr-HR" dirty="0" err="1" smtClean="0"/>
              <a:t>povuči</a:t>
            </a:r>
            <a:r>
              <a:rPr lang="hr-HR" dirty="0" smtClean="0"/>
              <a:t> centar prema dolje</a:t>
            </a:r>
          </a:p>
          <a:p>
            <a:r>
              <a:rPr lang="hr-HR" dirty="0" err="1" smtClean="0"/>
              <a:t>Colors</a:t>
            </a:r>
            <a:r>
              <a:rPr lang="hr-HR" dirty="0" smtClean="0"/>
              <a:t>, </a:t>
            </a:r>
            <a:r>
              <a:rPr lang="hr-HR" dirty="0" err="1" smtClean="0"/>
              <a:t>color</a:t>
            </a:r>
            <a:r>
              <a:rPr lang="hr-HR" dirty="0" smtClean="0"/>
              <a:t> </a:t>
            </a:r>
            <a:r>
              <a:rPr lang="hr-HR" dirty="0" err="1" smtClean="0"/>
              <a:t>balance</a:t>
            </a:r>
            <a:r>
              <a:rPr lang="hr-HR" dirty="0" smtClean="0"/>
              <a:t>, </a:t>
            </a:r>
            <a:r>
              <a:rPr lang="hr-HR" dirty="0" smtClean="0"/>
              <a:t>red na 100 </a:t>
            </a:r>
            <a:r>
              <a:rPr lang="hr-HR" dirty="0" smtClean="0"/>
              <a:t>i </a:t>
            </a:r>
            <a:r>
              <a:rPr lang="hr-HR" dirty="0" err="1" smtClean="0"/>
              <a:t>yellow</a:t>
            </a:r>
            <a:r>
              <a:rPr lang="hr-HR" dirty="0" smtClean="0"/>
              <a:t> na </a:t>
            </a:r>
            <a:r>
              <a:rPr lang="hr-HR" dirty="0" smtClean="0"/>
              <a:t>-100</a:t>
            </a:r>
            <a:r>
              <a:rPr lang="hr-HR" dirty="0" smtClean="0"/>
              <a:t> </a:t>
            </a:r>
            <a:r>
              <a:rPr lang="hr-HR" dirty="0" smtClean="0"/>
              <a:t>za sve tonove</a:t>
            </a:r>
          </a:p>
          <a:p>
            <a:r>
              <a:rPr lang="hr-HR" dirty="0" err="1" smtClean="0"/>
              <a:t>Zasmudgaj</a:t>
            </a:r>
            <a:r>
              <a:rPr lang="hr-HR" dirty="0" smtClean="0"/>
              <a:t> prema gore i van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3194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Led 1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Dodaj </a:t>
            </a:r>
            <a:r>
              <a:rPr lang="hr-HR" dirty="0" err="1" smtClean="0"/>
              <a:t>text</a:t>
            </a:r>
            <a:endParaRPr lang="hr-HR" dirty="0" smtClean="0"/>
          </a:p>
          <a:p>
            <a:r>
              <a:rPr lang="hr-HR" dirty="0" err="1" smtClean="0"/>
              <a:t>Filters</a:t>
            </a:r>
            <a:r>
              <a:rPr lang="hr-HR" dirty="0" smtClean="0"/>
              <a:t>, </a:t>
            </a:r>
            <a:r>
              <a:rPr lang="hr-HR" dirty="0" err="1" smtClean="0"/>
              <a:t>distort</a:t>
            </a:r>
            <a:r>
              <a:rPr lang="hr-HR" dirty="0" smtClean="0"/>
              <a:t>, </a:t>
            </a:r>
            <a:r>
              <a:rPr lang="hr-HR" dirty="0" err="1" smtClean="0"/>
              <a:t>mosaic</a:t>
            </a:r>
            <a:endParaRPr lang="hr-HR" dirty="0" smtClean="0"/>
          </a:p>
          <a:p>
            <a:r>
              <a:rPr lang="hr-HR" dirty="0" err="1" smtClean="0"/>
              <a:t>Filter</a:t>
            </a:r>
            <a:r>
              <a:rPr lang="hr-HR" dirty="0" smtClean="0"/>
              <a:t>, </a:t>
            </a:r>
            <a:r>
              <a:rPr lang="hr-HR" dirty="0" err="1" smtClean="0"/>
              <a:t>artistic</a:t>
            </a:r>
            <a:r>
              <a:rPr lang="hr-HR" dirty="0" smtClean="0"/>
              <a:t>, </a:t>
            </a:r>
            <a:r>
              <a:rPr lang="hr-HR" dirty="0" err="1" smtClean="0"/>
              <a:t>cubism</a:t>
            </a:r>
            <a:endParaRPr lang="hr-HR" dirty="0" smtClean="0"/>
          </a:p>
          <a:p>
            <a:r>
              <a:rPr lang="hr-HR" dirty="0" err="1" smtClean="0"/>
              <a:t>Colors</a:t>
            </a:r>
            <a:r>
              <a:rPr lang="hr-HR" dirty="0" smtClean="0"/>
              <a:t>-</a:t>
            </a:r>
            <a:r>
              <a:rPr lang="hr-HR" smtClean="0"/>
              <a:t>colorize</a:t>
            </a:r>
            <a:endParaRPr lang="hr-HR" dirty="0" smtClean="0"/>
          </a:p>
          <a:p>
            <a:r>
              <a:rPr lang="hr-HR" dirty="0" err="1" smtClean="0"/>
              <a:t>Select</a:t>
            </a:r>
            <a:r>
              <a:rPr lang="hr-HR" dirty="0" smtClean="0"/>
              <a:t>, </a:t>
            </a:r>
            <a:r>
              <a:rPr lang="hr-HR" dirty="0" err="1" smtClean="0"/>
              <a:t>grow</a:t>
            </a:r>
            <a:r>
              <a:rPr lang="hr-HR" dirty="0" smtClean="0"/>
              <a:t>, 5 </a:t>
            </a:r>
            <a:r>
              <a:rPr lang="hr-HR" dirty="0" err="1" smtClean="0"/>
              <a:t>px</a:t>
            </a:r>
            <a:endParaRPr lang="hr-HR" dirty="0" smtClean="0"/>
          </a:p>
          <a:p>
            <a:r>
              <a:rPr lang="hr-HR" dirty="0" err="1" smtClean="0"/>
              <a:t>Zasmuđaj</a:t>
            </a:r>
            <a:endParaRPr lang="hr-HR" dirty="0" smtClean="0"/>
          </a:p>
          <a:p>
            <a:r>
              <a:rPr lang="hr-HR" dirty="0" smtClean="0"/>
              <a:t>Dodaj boje-</a:t>
            </a:r>
            <a:r>
              <a:rPr lang="hr-HR" dirty="0" err="1" smtClean="0"/>
              <a:t>colors</a:t>
            </a:r>
            <a:r>
              <a:rPr lang="hr-HR" dirty="0" smtClean="0"/>
              <a:t>-</a:t>
            </a:r>
            <a:r>
              <a:rPr lang="hr-HR" dirty="0" err="1" smtClean="0"/>
              <a:t>colorize</a:t>
            </a:r>
            <a:endParaRPr lang="hr-HR" dirty="0" smtClean="0"/>
          </a:p>
          <a:p>
            <a:r>
              <a:rPr lang="hr-HR" dirty="0" err="1" smtClean="0"/>
              <a:t>Filters</a:t>
            </a:r>
            <a:r>
              <a:rPr lang="hr-HR" dirty="0" smtClean="0"/>
              <a:t>, </a:t>
            </a:r>
            <a:r>
              <a:rPr lang="hr-HR" dirty="0" err="1" smtClean="0"/>
              <a:t>distort</a:t>
            </a:r>
            <a:r>
              <a:rPr lang="hr-HR" dirty="0" smtClean="0"/>
              <a:t>, </a:t>
            </a:r>
            <a:r>
              <a:rPr lang="hr-HR" dirty="0" err="1" smtClean="0"/>
              <a:t>wind</a:t>
            </a:r>
            <a:r>
              <a:rPr lang="hr-HR" dirty="0" smtClean="0"/>
              <a:t>, </a:t>
            </a:r>
            <a:r>
              <a:rPr lang="hr-HR" dirty="0" err="1" smtClean="0"/>
              <a:t>trailing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1688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TRAVA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Stavi travu za pozadinu</a:t>
            </a:r>
          </a:p>
          <a:p>
            <a:r>
              <a:rPr lang="hr-HR" dirty="0" err="1" smtClean="0"/>
              <a:t>Text</a:t>
            </a:r>
            <a:r>
              <a:rPr lang="hr-HR" dirty="0" smtClean="0"/>
              <a:t> po travi</a:t>
            </a:r>
          </a:p>
          <a:p>
            <a:r>
              <a:rPr lang="hr-HR" dirty="0" smtClean="0"/>
              <a:t>Izbriši </a:t>
            </a:r>
            <a:r>
              <a:rPr lang="hr-HR" dirty="0" err="1" smtClean="0"/>
              <a:t>text</a:t>
            </a:r>
            <a:endParaRPr lang="hr-HR" dirty="0" smtClean="0"/>
          </a:p>
          <a:p>
            <a:r>
              <a:rPr lang="hr-HR" dirty="0" smtClean="0"/>
              <a:t>Gumicom izbriši rubove prema van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6837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Povećanje-i </a:t>
            </a:r>
            <a:r>
              <a:rPr lang="hr-HR" dirty="0" err="1" smtClean="0"/>
              <a:t>warp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Filters</a:t>
            </a:r>
            <a:r>
              <a:rPr lang="hr-HR" dirty="0" smtClean="0"/>
              <a:t>, </a:t>
            </a:r>
            <a:r>
              <a:rPr lang="hr-HR" dirty="0" err="1" smtClean="0"/>
              <a:t>distort</a:t>
            </a:r>
            <a:r>
              <a:rPr lang="hr-HR" dirty="0" smtClean="0"/>
              <a:t>, </a:t>
            </a:r>
            <a:r>
              <a:rPr lang="hr-HR" dirty="0" err="1" smtClean="0"/>
              <a:t>iwarp</a:t>
            </a:r>
            <a:endParaRPr lang="hr-HR" dirty="0" smtClean="0"/>
          </a:p>
          <a:p>
            <a:r>
              <a:rPr lang="hr-HR" dirty="0" smtClean="0"/>
              <a:t>Za povećanje stavimo sliku, </a:t>
            </a:r>
            <a:r>
              <a:rPr lang="hr-HR" dirty="0" err="1" smtClean="0"/>
              <a:t>grow</a:t>
            </a:r>
            <a:r>
              <a:rPr lang="hr-HR" dirty="0" smtClean="0"/>
              <a:t>, može i animacija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6674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206</TotalTime>
  <Words>171</Words>
  <Application>Microsoft Office PowerPoint</Application>
  <PresentationFormat>Prikaz na zaslonu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Austin</vt:lpstr>
      <vt:lpstr>Text-2</vt:lpstr>
      <vt:lpstr>Tekst preko slika</vt:lpstr>
      <vt:lpstr>Za sliku sa textom</vt:lpstr>
      <vt:lpstr>Vatra</vt:lpstr>
      <vt:lpstr>Led 1</vt:lpstr>
      <vt:lpstr>TRAVA</vt:lpstr>
      <vt:lpstr>Povećanje-i warp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Text-2</dc:title>
  <dc:creator>S</dc:creator>
  <cp:lastModifiedBy>S</cp:lastModifiedBy>
  <cp:revision>14</cp:revision>
  <dcterms:created xsi:type="dcterms:W3CDTF">2014-01-30T15:58:21Z</dcterms:created>
  <dcterms:modified xsi:type="dcterms:W3CDTF">2014-01-31T16:02:35Z</dcterms:modified>
</cp:coreProperties>
</file>