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5" r:id="rId12"/>
    <p:sldId id="270" r:id="rId13"/>
    <p:sldId id="266" r:id="rId14"/>
    <p:sldId id="267" r:id="rId15"/>
    <p:sldId id="268" r:id="rId16"/>
    <p:sldId id="271" r:id="rId17"/>
    <p:sldId id="272" r:id="rId18"/>
    <p:sldId id="273" r:id="rId19"/>
    <p:sldId id="275" r:id="rId2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avni poveznik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slov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25" name="Podnaslov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r-HR" smtClean="0"/>
              <a:t>Uredite stil podnaslova matrice</a:t>
            </a:r>
            <a:endParaRPr kumimoji="0" lang="en-US"/>
          </a:p>
        </p:txBody>
      </p:sp>
      <p:sp>
        <p:nvSpPr>
          <p:cNvPr id="31" name="Rezervirano mjesto datum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18" name="Rezervirano mjesto podnožja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9" name="Rezervirano mjesto broja slajda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sadržaja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r-HR" smtClean="0"/>
              <a:t>Uredite stilove teksta matrice</a:t>
            </a:r>
          </a:p>
          <a:p>
            <a:pPr lvl="1" eaLnBrk="1" latinLnBrk="0" hangingPunct="1"/>
            <a:r>
              <a:rPr lang="hr-HR" smtClean="0"/>
              <a:t>Druga razina</a:t>
            </a:r>
          </a:p>
          <a:p>
            <a:pPr lvl="2" eaLnBrk="1" latinLnBrk="0" hangingPunct="1"/>
            <a:r>
              <a:rPr lang="hr-HR" smtClean="0"/>
              <a:t>Treća razina</a:t>
            </a:r>
          </a:p>
          <a:p>
            <a:pPr lvl="3" eaLnBrk="1" latinLnBrk="0" hangingPunct="1"/>
            <a:r>
              <a:rPr lang="hr-HR" smtClean="0"/>
              <a:t>Četvrta razina</a:t>
            </a:r>
          </a:p>
          <a:p>
            <a:pPr lvl="4" eaLnBrk="1" latinLnBrk="0" hangingPunct="1"/>
            <a:r>
              <a:rPr lang="hr-HR" smtClean="0"/>
              <a:t>Peta razina</a:t>
            </a:r>
            <a:endParaRPr kumimoji="0" lang="en-US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utni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avokutni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hr-HR" smtClean="0"/>
              <a:t>Uredite stil naslova matrice</a:t>
            </a:r>
            <a:endParaRPr kumimoji="0" lang="en-US" dirty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  <p:sp>
        <p:nvSpPr>
          <p:cNvPr id="10" name="Rezervirano mjesto slike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r-HR" smtClean="0"/>
              <a:t>Kliknite ikonu da biste dodali  sliku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utni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Rezervirano mjesto naslova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hr-HR" smtClean="0"/>
              <a:t>Uredite stil naslova matrice</a:t>
            </a:r>
            <a:endParaRPr kumimoji="0" lang="en-US"/>
          </a:p>
        </p:txBody>
      </p:sp>
      <p:sp>
        <p:nvSpPr>
          <p:cNvPr id="31" name="Rezervirano mjesto teksta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r-HR" smtClean="0"/>
              <a:t>Uredite stilove teksta matrice</a:t>
            </a:r>
          </a:p>
          <a:p>
            <a:pPr lvl="1" eaLnBrk="1" latinLnBrk="0" hangingPunct="1"/>
            <a:r>
              <a:rPr kumimoji="0" lang="hr-HR" smtClean="0"/>
              <a:t>Druga razina</a:t>
            </a:r>
          </a:p>
          <a:p>
            <a:pPr lvl="2" eaLnBrk="1" latinLnBrk="0" hangingPunct="1"/>
            <a:r>
              <a:rPr kumimoji="0" lang="hr-HR" smtClean="0"/>
              <a:t>Treća razina</a:t>
            </a:r>
          </a:p>
          <a:p>
            <a:pPr lvl="3" eaLnBrk="1" latinLnBrk="0" hangingPunct="1"/>
            <a:r>
              <a:rPr kumimoji="0" lang="hr-HR" smtClean="0"/>
              <a:t>Četvrta razina</a:t>
            </a:r>
          </a:p>
          <a:p>
            <a:pPr lvl="4" eaLnBrk="1" latinLnBrk="0" hangingPunct="1"/>
            <a:r>
              <a:rPr kumimoji="0" lang="hr-HR" smtClean="0"/>
              <a:t>Peta razina</a:t>
            </a:r>
            <a:endParaRPr kumimoji="0" lang="en-US"/>
          </a:p>
        </p:txBody>
      </p:sp>
      <p:sp>
        <p:nvSpPr>
          <p:cNvPr id="27" name="Rezervirano mjesto datum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AA6B6F93-DA8F-48D2-8585-8703F059C44D}" type="datetimeFigureOut">
              <a:rPr lang="hr-HR" smtClean="0"/>
              <a:t>6.2.2015.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6" name="Rezervirano mjesto broja slajda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63E83ABB-9644-440A-8B6F-C32295ED9CDA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vYZRskNV3w" TargetMode="External"/><Relationship Id="rId2" Type="http://schemas.openxmlformats.org/officeDocument/2006/relationships/hyperlink" Target="https://www.youtube.com/watch?v=VufDd-QL1c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Napredne animacije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VLC, PHOTOSHOP, FLASH, FIREWORKS, GIMP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3846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err="1" smtClean="0"/>
              <a:t>Fireworks</a:t>
            </a:r>
            <a:r>
              <a:rPr lang="hr-HR" dirty="0" smtClean="0"/>
              <a:t> ima </a:t>
            </a:r>
            <a:r>
              <a:rPr lang="hr-HR" dirty="0" err="1" smtClean="0"/>
              <a:t>state</a:t>
            </a:r>
            <a:r>
              <a:rPr lang="hr-HR" dirty="0" smtClean="0"/>
              <a:t>-ove koji su u stvari vremenske linije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564904"/>
            <a:ext cx="35528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742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FLASH</a:t>
            </a:r>
            <a:endParaRPr lang="hr-H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5137" y="2961481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644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118419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GIMP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Alat otvorenog koda, protuteža </a:t>
            </a:r>
            <a:r>
              <a:rPr lang="hr-HR" dirty="0" err="1" smtClean="0"/>
              <a:t>Photoshopu</a:t>
            </a:r>
            <a:endParaRPr lang="hr-H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2852936"/>
            <a:ext cx="3571875" cy="285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3183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548680"/>
            <a:ext cx="7239000" cy="5907056"/>
          </a:xfrm>
        </p:spPr>
        <p:txBody>
          <a:bodyPr/>
          <a:lstStyle/>
          <a:p>
            <a:r>
              <a:rPr lang="hr-HR" dirty="0" err="1" smtClean="0"/>
              <a:t>Gimp</a:t>
            </a:r>
            <a:r>
              <a:rPr lang="hr-HR" dirty="0" smtClean="0"/>
              <a:t> koristi </a:t>
            </a:r>
            <a:r>
              <a:rPr lang="hr-HR" dirty="0" err="1" smtClean="0"/>
              <a:t>layere</a:t>
            </a:r>
            <a:r>
              <a:rPr lang="hr-HR" dirty="0" smtClean="0"/>
              <a:t> kao vremenske crte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916832"/>
            <a:ext cx="3248025" cy="247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12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CRTANJE U FLASHU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Crtanje je osnova svega</a:t>
            </a:r>
          </a:p>
          <a:p>
            <a:r>
              <a:rPr lang="hr-HR" dirty="0" smtClean="0"/>
              <a:t>Crtati možemo sliku od 0 ili prelaziti preko neke slike, a zatim pozadinu maknuti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2953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04664"/>
            <a:ext cx="7239000" cy="6051072"/>
          </a:xfrm>
        </p:spPr>
        <p:txBody>
          <a:bodyPr/>
          <a:lstStyle/>
          <a:p>
            <a:r>
              <a:rPr lang="hr-HR" dirty="0" smtClean="0"/>
              <a:t>File, import, import to </a:t>
            </a:r>
            <a:r>
              <a:rPr lang="hr-HR" dirty="0" err="1" smtClean="0"/>
              <a:t>library</a:t>
            </a:r>
            <a:r>
              <a:rPr lang="hr-HR" dirty="0" smtClean="0"/>
              <a:t> (</a:t>
            </a:r>
            <a:r>
              <a:rPr lang="hr-HR" dirty="0" err="1" smtClean="0"/>
              <a:t>stage</a:t>
            </a:r>
            <a:r>
              <a:rPr lang="hr-HR" dirty="0" smtClean="0"/>
              <a:t>)</a:t>
            </a:r>
          </a:p>
          <a:p>
            <a:r>
              <a:rPr lang="hr-HR" dirty="0" err="1" smtClean="0"/>
              <a:t>Potrebnno</a:t>
            </a:r>
            <a:r>
              <a:rPr lang="hr-HR" dirty="0" smtClean="0"/>
              <a:t> je stvoriti novi </a:t>
            </a:r>
            <a:r>
              <a:rPr lang="hr-HR" dirty="0" err="1" smtClean="0"/>
              <a:t>layer</a:t>
            </a:r>
            <a:r>
              <a:rPr lang="hr-HR" dirty="0" smtClean="0"/>
              <a:t> na kojem ćemo crtati, a drugi </a:t>
            </a:r>
            <a:r>
              <a:rPr lang="hr-HR" dirty="0" err="1" smtClean="0"/>
              <a:t>layer</a:t>
            </a:r>
            <a:r>
              <a:rPr lang="hr-HR" dirty="0" smtClean="0"/>
              <a:t> će ostati slika</a:t>
            </a:r>
          </a:p>
          <a:p>
            <a:endParaRPr lang="hr-HR" dirty="0" smtClean="0"/>
          </a:p>
          <a:p>
            <a:endParaRPr lang="hr-HR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2636912"/>
            <a:ext cx="4000500" cy="351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8756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r>
              <a:rPr lang="hr-HR" dirty="0" smtClean="0"/>
              <a:t>Za daljnje crtanje koristimo kist i gumicu, </a:t>
            </a:r>
            <a:r>
              <a:rPr lang="hr-HR" dirty="0" err="1" smtClean="0"/>
              <a:t>pen</a:t>
            </a:r>
            <a:r>
              <a:rPr lang="hr-HR" dirty="0" smtClean="0"/>
              <a:t> </a:t>
            </a:r>
            <a:r>
              <a:rPr lang="hr-HR" dirty="0" err="1" smtClean="0"/>
              <a:t>tool</a:t>
            </a:r>
            <a:endParaRPr lang="hr-HR" dirty="0" smtClean="0"/>
          </a:p>
          <a:p>
            <a:r>
              <a:rPr lang="hr-HR" dirty="0" smtClean="0"/>
              <a:t>Svaka linija se može savijati tako da mišem dođemo do nje i lagano povlačimo</a:t>
            </a:r>
          </a:p>
          <a:p>
            <a:endParaRPr lang="hr-HR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0850" y="2605087"/>
            <a:ext cx="3162300" cy="1647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0247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Paint</a:t>
            </a:r>
            <a:r>
              <a:rPr lang="hr-HR" dirty="0" smtClean="0"/>
              <a:t> </a:t>
            </a:r>
            <a:r>
              <a:rPr lang="hr-HR" dirty="0" err="1" smtClean="0"/>
              <a:t>tools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00375" y="1894681"/>
            <a:ext cx="215265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6200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476672"/>
            <a:ext cx="3193623" cy="4846638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476672"/>
            <a:ext cx="3149157" cy="3087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952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CILJ SVAKE ANIMACIJE: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Spajanje više slika u cjelinu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Mogućnosti: </a:t>
            </a:r>
          </a:p>
          <a:p>
            <a:pPr marL="0" indent="0">
              <a:buNone/>
            </a:pPr>
            <a:endParaRPr lang="hr-HR" dirty="0"/>
          </a:p>
          <a:p>
            <a:pPr marL="514350" indent="-514350">
              <a:buAutoNum type="alphaLcParenR"/>
            </a:pPr>
            <a:r>
              <a:rPr lang="hr-HR" dirty="0" smtClean="0"/>
              <a:t>Ručno crtanje slike po sliku i kopiranje te mijenjanje sadržaja na svakoj </a:t>
            </a:r>
            <a:r>
              <a:rPr lang="hr-HR" dirty="0" err="1" smtClean="0"/>
              <a:t>slićici</a:t>
            </a:r>
            <a:r>
              <a:rPr lang="hr-HR" dirty="0" smtClean="0"/>
              <a:t> – </a:t>
            </a:r>
            <a:r>
              <a:rPr lang="hr-HR" dirty="0" err="1" smtClean="0"/>
              <a:t>gif</a:t>
            </a:r>
            <a:endParaRPr lang="hr-HR" dirty="0" smtClean="0"/>
          </a:p>
          <a:p>
            <a:pPr marL="514350" indent="-514350">
              <a:buAutoNum type="alphaLcParenR"/>
            </a:pPr>
            <a:r>
              <a:rPr lang="hr-HR" dirty="0" smtClean="0"/>
              <a:t>Stvaranje isječaka iz filmova, spotova, naknadno uređivanje i opet spajanje u film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7344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PRIMJER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-STICKMAN FIGHT</a:t>
            </a:r>
          </a:p>
          <a:p>
            <a:pPr marL="0" indent="0">
              <a:buNone/>
            </a:pPr>
            <a:r>
              <a:rPr lang="hr-HR" dirty="0">
                <a:solidFill>
                  <a:srgbClr val="002060"/>
                </a:solidFill>
                <a:hlinkClick r:id="rId2"/>
              </a:rPr>
              <a:t>https://</a:t>
            </a:r>
            <a:r>
              <a:rPr lang="hr-HR" dirty="0" smtClean="0">
                <a:solidFill>
                  <a:srgbClr val="002060"/>
                </a:solidFill>
                <a:hlinkClick r:id="rId2"/>
              </a:rPr>
              <a:t>www.youtube.com/watch?v=VufDd-QL1c0</a:t>
            </a:r>
            <a:endParaRPr lang="hr-HR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 smtClean="0"/>
              <a:t>-THIS IS SPARTA</a:t>
            </a:r>
          </a:p>
          <a:p>
            <a:pPr marL="0" indent="0">
              <a:buNone/>
            </a:pPr>
            <a:r>
              <a:rPr lang="hr-HR" dirty="0">
                <a:hlinkClick r:id="rId3"/>
              </a:rPr>
              <a:t>https://www.youtube.com/watch?v=rvYZRskNV3w</a:t>
            </a:r>
            <a:endParaRPr lang="hr-HR" dirty="0" smtClean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5641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VLC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Alat otvorenog koda, ponajprije </a:t>
            </a:r>
            <a:r>
              <a:rPr lang="hr-HR" dirty="0" err="1" smtClean="0"/>
              <a:t>player</a:t>
            </a:r>
            <a:r>
              <a:rPr lang="hr-HR" dirty="0" smtClean="0"/>
              <a:t>, ima široke mogućnosti</a:t>
            </a:r>
          </a:p>
          <a:p>
            <a:endParaRPr lang="hr-H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12976"/>
            <a:ext cx="2281436" cy="2281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320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hr-HR" dirty="0" smtClean="0"/>
              <a:t>U izborniku prikaz uključi dodatni elementi upravljanja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276872"/>
            <a:ext cx="6022976" cy="3387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768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2) Otvori film mp4 formata</a:t>
            </a:r>
          </a:p>
          <a:p>
            <a:pPr marL="0" indent="0">
              <a:buNone/>
            </a:pPr>
            <a:r>
              <a:rPr lang="hr-HR" dirty="0" smtClean="0"/>
              <a:t>3) Na crvenoj strelici okvir za okvirom puštamo </a:t>
            </a:r>
            <a:r>
              <a:rPr lang="hr-HR" dirty="0" err="1" smtClean="0"/>
              <a:t>slićice</a:t>
            </a:r>
            <a:r>
              <a:rPr lang="hr-HR" dirty="0" smtClean="0"/>
              <a:t>, a </a:t>
            </a:r>
            <a:r>
              <a:rPr lang="hr-HR" dirty="0" err="1" smtClean="0"/>
              <a:t>fotićem</a:t>
            </a:r>
            <a:r>
              <a:rPr lang="hr-HR" dirty="0" smtClean="0"/>
              <a:t> slikamo slike u mapu</a:t>
            </a:r>
          </a:p>
          <a:p>
            <a:pPr marL="0" indent="0">
              <a:buNone/>
            </a:pPr>
            <a:r>
              <a:rPr lang="hr-HR" dirty="0" smtClean="0"/>
              <a:t>4) Dobili smo </a:t>
            </a:r>
            <a:r>
              <a:rPr lang="hr-HR" dirty="0" err="1" smtClean="0"/>
              <a:t>osnov</a:t>
            </a:r>
            <a:r>
              <a:rPr lang="hr-HR" dirty="0" smtClean="0"/>
              <a:t> od </a:t>
            </a:r>
            <a:r>
              <a:rPr lang="hr-HR" dirty="0" err="1" smtClean="0"/>
              <a:t>slićica</a:t>
            </a:r>
            <a:r>
              <a:rPr lang="hr-HR" dirty="0" smtClean="0"/>
              <a:t> za film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79" y="3068960"/>
            <a:ext cx="38195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718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PHOTOSHOP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Adobe</a:t>
            </a:r>
            <a:r>
              <a:rPr lang="hr-HR" dirty="0" smtClean="0"/>
              <a:t> program za uređivanje slika</a:t>
            </a:r>
          </a:p>
          <a:p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780928"/>
            <a:ext cx="45720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4883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hr-HR" dirty="0" smtClean="0"/>
              <a:t>File, import, video </a:t>
            </a:r>
            <a:r>
              <a:rPr lang="hr-HR" dirty="0" err="1" smtClean="0"/>
              <a:t>frames</a:t>
            </a:r>
            <a:r>
              <a:rPr lang="hr-HR" dirty="0" smtClean="0"/>
              <a:t> to </a:t>
            </a:r>
            <a:r>
              <a:rPr lang="hr-HR" dirty="0" err="1" smtClean="0"/>
              <a:t>layers</a:t>
            </a:r>
            <a:endParaRPr lang="hr-HR" dirty="0" smtClean="0"/>
          </a:p>
          <a:p>
            <a:pPr marL="514350" indent="-514350">
              <a:buAutoNum type="arabicParenR"/>
            </a:pPr>
            <a:r>
              <a:rPr lang="hr-HR" dirty="0" smtClean="0"/>
              <a:t>Dobili smo </a:t>
            </a:r>
            <a:r>
              <a:rPr lang="hr-HR" dirty="0" err="1" smtClean="0"/>
              <a:t>slićice</a:t>
            </a:r>
            <a:r>
              <a:rPr lang="hr-HR" dirty="0" smtClean="0"/>
              <a:t> koje možemo iskoristiti i pretvoriti u animaciju ili spremiti na disk i dalje obrađivati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9498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FIREWORKS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ADOBE ALAT ZA WEB UREĐIVANJA </a:t>
            </a:r>
          </a:p>
          <a:p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96952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386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stvo">
  <a:themeElements>
    <a:clrScheme name="Bogatstv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stv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stv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183</TotalTime>
  <Words>249</Words>
  <Application>Microsoft Office PowerPoint</Application>
  <PresentationFormat>Prikaz na zaslonu (4:3)</PresentationFormat>
  <Paragraphs>41</Paragraphs>
  <Slides>19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19</vt:i4>
      </vt:variant>
    </vt:vector>
  </HeadingPairs>
  <TitlesOfParts>
    <vt:vector size="23" baseType="lpstr">
      <vt:lpstr>Trebuchet MS</vt:lpstr>
      <vt:lpstr>Wingdings</vt:lpstr>
      <vt:lpstr>Wingdings 2</vt:lpstr>
      <vt:lpstr>Bogatstvo</vt:lpstr>
      <vt:lpstr>Napredne animacije</vt:lpstr>
      <vt:lpstr>CILJ SVAKE ANIMACIJE:</vt:lpstr>
      <vt:lpstr>PRIMJER</vt:lpstr>
      <vt:lpstr>VLC</vt:lpstr>
      <vt:lpstr>PowerPointova prezentacija</vt:lpstr>
      <vt:lpstr>PowerPointova prezentacija</vt:lpstr>
      <vt:lpstr>PHOTOSHOP</vt:lpstr>
      <vt:lpstr>PowerPointova prezentacija</vt:lpstr>
      <vt:lpstr>FIREWORKS</vt:lpstr>
      <vt:lpstr>PowerPointova prezentacija</vt:lpstr>
      <vt:lpstr>FLASH</vt:lpstr>
      <vt:lpstr>PowerPointova prezentacija</vt:lpstr>
      <vt:lpstr>GIMP</vt:lpstr>
      <vt:lpstr>PowerPointova prezentacija</vt:lpstr>
      <vt:lpstr>CRTANJE U FLASHU</vt:lpstr>
      <vt:lpstr>PowerPointova prezentacija</vt:lpstr>
      <vt:lpstr>PowerPointova prezentacija</vt:lpstr>
      <vt:lpstr>Paint tools</vt:lpstr>
      <vt:lpstr>PowerPointova prezentacija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Napredne animacije</dc:title>
  <dc:creator>S</dc:creator>
  <cp:lastModifiedBy>Shark1</cp:lastModifiedBy>
  <cp:revision>20</cp:revision>
  <dcterms:created xsi:type="dcterms:W3CDTF">2015-02-04T08:16:29Z</dcterms:created>
  <dcterms:modified xsi:type="dcterms:W3CDTF">2015-02-06T09:55:26Z</dcterms:modified>
</cp:coreProperties>
</file>