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0" r:id="rId13"/>
    <p:sldId id="266" r:id="rId14"/>
    <p:sldId id="267" r:id="rId15"/>
    <p:sldId id="268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6B6F93-DA8F-48D2-8585-8703F059C44D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E83ABB-9644-440A-8B6F-C32295ED9CD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vYZRskNV3w" TargetMode="External"/><Relationship Id="rId2" Type="http://schemas.openxmlformats.org/officeDocument/2006/relationships/hyperlink" Target="https://www.youtube.com/watch?v=VufDd-QL1c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Napredne animacije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VLC, PHOTOSHOP, FLASH, FIREWORKS, GIMP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84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 smtClean="0"/>
              <a:t>Fireworks</a:t>
            </a:r>
            <a:r>
              <a:rPr lang="hr-HR" dirty="0" smtClean="0"/>
              <a:t> ima </a:t>
            </a:r>
            <a:r>
              <a:rPr lang="hr-HR" dirty="0" err="1" smtClean="0"/>
              <a:t>state</a:t>
            </a:r>
            <a:r>
              <a:rPr lang="hr-HR" dirty="0" smtClean="0"/>
              <a:t>-ove koji su u stvari vremenske linije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564904"/>
            <a:ext cx="35528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FLASH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7" y="296148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4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1841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GIMP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Alat otvorenog koda, protuteža </a:t>
            </a:r>
            <a:r>
              <a:rPr lang="hr-HR" dirty="0" err="1" smtClean="0"/>
              <a:t>Photoshopu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35718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1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r>
              <a:rPr lang="hr-HR" dirty="0" err="1" smtClean="0"/>
              <a:t>Gimp</a:t>
            </a:r>
            <a:r>
              <a:rPr lang="hr-HR" dirty="0" smtClean="0"/>
              <a:t> koristi </a:t>
            </a:r>
            <a:r>
              <a:rPr lang="hr-HR" dirty="0" err="1" smtClean="0"/>
              <a:t>layere</a:t>
            </a:r>
            <a:r>
              <a:rPr lang="hr-HR" dirty="0" smtClean="0"/>
              <a:t> kao vremenske crte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916832"/>
            <a:ext cx="32480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U FLASHU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Crtanje je osnova svega</a:t>
            </a:r>
          </a:p>
          <a:p>
            <a:r>
              <a:rPr lang="hr-HR" dirty="0" smtClean="0"/>
              <a:t>Crtati možemo sliku od 0 ili prelaziti preko neke slike, a zatim pozadinu maknuti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95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r>
              <a:rPr lang="hr-HR" dirty="0" smtClean="0"/>
              <a:t>File, import, import to </a:t>
            </a:r>
            <a:r>
              <a:rPr lang="hr-HR" dirty="0" err="1" smtClean="0"/>
              <a:t>library</a:t>
            </a:r>
            <a:r>
              <a:rPr lang="hr-HR" dirty="0" smtClean="0"/>
              <a:t> (</a:t>
            </a:r>
            <a:r>
              <a:rPr lang="hr-HR" dirty="0" err="1" smtClean="0"/>
              <a:t>stage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Potrebnno</a:t>
            </a:r>
            <a:r>
              <a:rPr lang="hr-HR" dirty="0" smtClean="0"/>
              <a:t> je stvoriti novi </a:t>
            </a:r>
            <a:r>
              <a:rPr lang="hr-HR" dirty="0" err="1" smtClean="0"/>
              <a:t>layer</a:t>
            </a:r>
            <a:r>
              <a:rPr lang="hr-HR" dirty="0" smtClean="0"/>
              <a:t> na kojem ćemo crtati, a drugi </a:t>
            </a:r>
            <a:r>
              <a:rPr lang="hr-HR" dirty="0" err="1" smtClean="0"/>
              <a:t>layer</a:t>
            </a:r>
            <a:r>
              <a:rPr lang="hr-HR" dirty="0" smtClean="0"/>
              <a:t> će ostati slika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636912"/>
            <a:ext cx="40005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75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r>
              <a:rPr lang="hr-HR" dirty="0" smtClean="0"/>
              <a:t>Za daljnje crtanje koristimo kist i gumicu, </a:t>
            </a:r>
            <a:r>
              <a:rPr lang="hr-HR" dirty="0" err="1" smtClean="0"/>
              <a:t>pen</a:t>
            </a:r>
            <a:r>
              <a:rPr lang="hr-HR" dirty="0" smtClean="0"/>
              <a:t> </a:t>
            </a:r>
            <a:r>
              <a:rPr lang="hr-HR" dirty="0" err="1" smtClean="0"/>
              <a:t>tool</a:t>
            </a:r>
            <a:endParaRPr lang="hr-HR" dirty="0" smtClean="0"/>
          </a:p>
          <a:p>
            <a:r>
              <a:rPr lang="hr-HR" dirty="0" smtClean="0"/>
              <a:t>Svaka linija se može savijati tako da mišem dođemo do nje i lagano povlačimo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2605087"/>
            <a:ext cx="31623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2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Paint</a:t>
            </a:r>
            <a:r>
              <a:rPr lang="hr-HR" dirty="0" smtClean="0"/>
              <a:t> </a:t>
            </a:r>
            <a:r>
              <a:rPr lang="hr-HR" dirty="0" err="1" smtClean="0"/>
              <a:t>tools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75" y="1894681"/>
            <a:ext cx="21526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2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476672"/>
            <a:ext cx="3193623" cy="484663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476672"/>
            <a:ext cx="3149157" cy="308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5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SVAKE ANIMACIJE: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Spajanje više slika u cjelinu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Mogućnosti: </a:t>
            </a:r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lphaLcParenR"/>
            </a:pPr>
            <a:r>
              <a:rPr lang="hr-HR" dirty="0" smtClean="0"/>
              <a:t>Ručno crtanje slike po sliku i kopiranje te mijenjanje sadržaja na svakoj </a:t>
            </a:r>
            <a:r>
              <a:rPr lang="hr-HR" dirty="0" err="1" smtClean="0"/>
              <a:t>slićici</a:t>
            </a:r>
            <a:r>
              <a:rPr lang="hr-HR" dirty="0" smtClean="0"/>
              <a:t> – </a:t>
            </a:r>
            <a:r>
              <a:rPr lang="hr-HR" dirty="0" err="1" smtClean="0"/>
              <a:t>gif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Stvaranje isječaka iz filmova, spotova, naknadno uređivanje i opet spajanje u film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44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-STICKMAN FIGHT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hr-HR" dirty="0" smtClean="0">
                <a:solidFill>
                  <a:srgbClr val="002060"/>
                </a:solidFill>
                <a:hlinkClick r:id="rId2"/>
              </a:rPr>
              <a:t>www.youtube.com/watch?v=VufDd-QL1c0</a:t>
            </a:r>
            <a:endParaRPr lang="hr-H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-THIS IS SPARTA</a:t>
            </a:r>
          </a:p>
          <a:p>
            <a:pPr marL="0" indent="0">
              <a:buNone/>
            </a:pPr>
            <a:r>
              <a:rPr lang="hr-HR" dirty="0">
                <a:hlinkClick r:id="rId3"/>
              </a:rPr>
              <a:t>https://www.youtube.com/watch?v=rvYZRskNV3w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64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VLC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Alat otvorenog koda, ponajprije </a:t>
            </a:r>
            <a:r>
              <a:rPr lang="hr-HR" dirty="0" err="1" smtClean="0"/>
              <a:t>player</a:t>
            </a:r>
            <a:r>
              <a:rPr lang="hr-HR" dirty="0" smtClean="0"/>
              <a:t>, ima široke mogućnosti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2281436" cy="228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2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hr-HR" dirty="0" smtClean="0"/>
              <a:t>U izborniku prikaz uključi dodatni elementi upravljanja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6022976" cy="338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6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2) Otvori film mp4 formata</a:t>
            </a:r>
          </a:p>
          <a:p>
            <a:pPr marL="0" indent="0">
              <a:buNone/>
            </a:pPr>
            <a:r>
              <a:rPr lang="hr-HR" dirty="0" smtClean="0"/>
              <a:t>3) Na crvenoj strelici okvir za okvirom puštamo </a:t>
            </a:r>
            <a:r>
              <a:rPr lang="hr-HR" dirty="0" err="1" smtClean="0"/>
              <a:t>slićice</a:t>
            </a:r>
            <a:r>
              <a:rPr lang="hr-HR" dirty="0" smtClean="0"/>
              <a:t>, a </a:t>
            </a:r>
            <a:r>
              <a:rPr lang="hr-HR" dirty="0" err="1" smtClean="0"/>
              <a:t>fotićem</a:t>
            </a:r>
            <a:r>
              <a:rPr lang="hr-HR" dirty="0" smtClean="0"/>
              <a:t> slikamo slike u mapu</a:t>
            </a:r>
          </a:p>
          <a:p>
            <a:pPr marL="0" indent="0">
              <a:buNone/>
            </a:pPr>
            <a:r>
              <a:rPr lang="hr-HR" dirty="0" smtClean="0"/>
              <a:t>4) Dobili smo </a:t>
            </a:r>
            <a:r>
              <a:rPr lang="hr-HR" dirty="0" err="1" smtClean="0"/>
              <a:t>osnov</a:t>
            </a:r>
            <a:r>
              <a:rPr lang="hr-HR" dirty="0" smtClean="0"/>
              <a:t> od </a:t>
            </a:r>
            <a:r>
              <a:rPr lang="hr-HR" dirty="0" err="1" smtClean="0"/>
              <a:t>slićica</a:t>
            </a:r>
            <a:r>
              <a:rPr lang="hr-HR" dirty="0" smtClean="0"/>
              <a:t> za film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3068960"/>
            <a:ext cx="38195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1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PHOTOSHOP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Adobe</a:t>
            </a:r>
            <a:r>
              <a:rPr lang="hr-HR" dirty="0" smtClean="0"/>
              <a:t> program za uređivanje slika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4572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8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hr-HR" dirty="0" smtClean="0"/>
              <a:t>File, import, video </a:t>
            </a:r>
            <a:r>
              <a:rPr lang="hr-HR" dirty="0" err="1" smtClean="0"/>
              <a:t>frames</a:t>
            </a:r>
            <a:r>
              <a:rPr lang="hr-HR" dirty="0" smtClean="0"/>
              <a:t> to </a:t>
            </a:r>
            <a:r>
              <a:rPr lang="hr-HR" dirty="0" err="1" smtClean="0"/>
              <a:t>layers</a:t>
            </a:r>
            <a:endParaRPr lang="hr-HR" dirty="0" smtClean="0"/>
          </a:p>
          <a:p>
            <a:pPr marL="514350" indent="-514350">
              <a:buAutoNum type="arabicParenR"/>
            </a:pPr>
            <a:r>
              <a:rPr lang="hr-HR" dirty="0" smtClean="0"/>
              <a:t>Dobili smo </a:t>
            </a:r>
            <a:r>
              <a:rPr lang="hr-HR" dirty="0" err="1" smtClean="0"/>
              <a:t>slićice</a:t>
            </a:r>
            <a:r>
              <a:rPr lang="hr-HR" dirty="0" smtClean="0"/>
              <a:t> koje možemo iskoristiti i pretvoriti u animaciju ili spremiti na disk i dalje obrađivati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49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FIREWORKS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ADOBE ALAT ZA WEB UREĐIVANJA </a:t>
            </a:r>
          </a:p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249</Words>
  <Application>Microsoft Office PowerPoint</Application>
  <PresentationFormat>Prikaz na zaslonu (4:3)</PresentationFormat>
  <Paragraphs>41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Trebuchet MS</vt:lpstr>
      <vt:lpstr>Wingdings</vt:lpstr>
      <vt:lpstr>Wingdings 2</vt:lpstr>
      <vt:lpstr>Bogatstvo</vt:lpstr>
      <vt:lpstr>Napredne animacije</vt:lpstr>
      <vt:lpstr>CILJ SVAKE ANIMACIJE:</vt:lpstr>
      <vt:lpstr>PRIMJER</vt:lpstr>
      <vt:lpstr>VLC</vt:lpstr>
      <vt:lpstr>PowerPointova prezentacija</vt:lpstr>
      <vt:lpstr>PowerPointova prezentacija</vt:lpstr>
      <vt:lpstr>PHOTOSHOP</vt:lpstr>
      <vt:lpstr>PowerPointova prezentacija</vt:lpstr>
      <vt:lpstr>FIREWORKS</vt:lpstr>
      <vt:lpstr>PowerPointova prezentacija</vt:lpstr>
      <vt:lpstr>FLASH</vt:lpstr>
      <vt:lpstr>PowerPointova prezentacija</vt:lpstr>
      <vt:lpstr>GIMP</vt:lpstr>
      <vt:lpstr>PowerPointova prezentacija</vt:lpstr>
      <vt:lpstr>CRTANJE U FLASHU</vt:lpstr>
      <vt:lpstr>PowerPointova prezentacija</vt:lpstr>
      <vt:lpstr>PowerPointova prezentacija</vt:lpstr>
      <vt:lpstr>Paint tools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Napredne animacije</dc:title>
  <dc:creator>S</dc:creator>
  <cp:lastModifiedBy>Shark1</cp:lastModifiedBy>
  <cp:revision>20</cp:revision>
  <dcterms:created xsi:type="dcterms:W3CDTF">2015-02-04T08:16:29Z</dcterms:created>
  <dcterms:modified xsi:type="dcterms:W3CDTF">2015-02-06T09:55:26Z</dcterms:modified>
</cp:coreProperties>
</file>