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D2C181-7A69-4E00-B105-04E761A7BA47}" type="datetimeFigureOut">
              <a:rPr lang="hr-HR" smtClean="0"/>
              <a:t>24.1.2014.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FEE0D1-6123-44FF-93D9-68004F70E27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MASKE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20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Maske su prelazi preko </a:t>
            </a:r>
            <a:r>
              <a:rPr lang="hr-HR" dirty="0" err="1" smtClean="0"/>
              <a:t>layera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Desni klik, </a:t>
            </a:r>
            <a:r>
              <a:rPr lang="hr-HR" dirty="0" err="1" smtClean="0"/>
              <a:t>add</a:t>
            </a:r>
            <a:r>
              <a:rPr lang="hr-HR" dirty="0" smtClean="0"/>
              <a:t> </a:t>
            </a:r>
            <a:r>
              <a:rPr lang="hr-HR" dirty="0" err="1" smtClean="0"/>
              <a:t>layer</a:t>
            </a:r>
            <a:r>
              <a:rPr lang="hr-HR" dirty="0" smtClean="0"/>
              <a:t> </a:t>
            </a:r>
            <a:r>
              <a:rPr lang="hr-HR" dirty="0" err="1" smtClean="0"/>
              <a:t>mask</a:t>
            </a:r>
            <a:endParaRPr lang="hr-HR" dirty="0" smtClean="0"/>
          </a:p>
          <a:p>
            <a:r>
              <a:rPr lang="hr-HR" dirty="0" smtClean="0"/>
              <a:t>Rade na principu crno-bijele boje</a:t>
            </a:r>
          </a:p>
          <a:p>
            <a:r>
              <a:rPr lang="hr-HR" dirty="0" smtClean="0"/>
              <a:t>Crna boja briše, a bijela vraća obrisano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970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Crno bijela fotografija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Colors</a:t>
            </a:r>
            <a:r>
              <a:rPr lang="hr-HR" dirty="0" smtClean="0"/>
              <a:t>-</a:t>
            </a:r>
            <a:r>
              <a:rPr lang="hr-HR" dirty="0" err="1" smtClean="0"/>
              <a:t>desaturate</a:t>
            </a:r>
            <a:endParaRPr lang="hr-HR" dirty="0" smtClean="0"/>
          </a:p>
          <a:p>
            <a:r>
              <a:rPr lang="hr-HR" dirty="0" smtClean="0"/>
              <a:t>Za bojanje pojedinih dijelova odaberemo sliku i dupliciramo je</a:t>
            </a:r>
          </a:p>
          <a:p>
            <a:r>
              <a:rPr lang="hr-HR" dirty="0" smtClean="0"/>
              <a:t>Na prvoj oduzmemo svu boju, i sakrijemo ju, a na drugoj dodamo masku i obrišemo sve osim djela koji želimo </a:t>
            </a:r>
            <a:r>
              <a:rPr lang="hr-HR" dirty="0" err="1" smtClean="0"/>
              <a:t>obojati</a:t>
            </a:r>
            <a:r>
              <a:rPr lang="hr-HR" dirty="0" smtClean="0"/>
              <a:t>. </a:t>
            </a:r>
            <a:r>
              <a:rPr lang="hr-HR" smtClean="0"/>
              <a:t>Uključimo masku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555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39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984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27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64</Words>
  <Application>Microsoft Office PowerPoint</Application>
  <PresentationFormat>Prikaz na zaslonu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Austin</vt:lpstr>
      <vt:lpstr>MASKE</vt:lpstr>
      <vt:lpstr>Maske su prelazi preko layera</vt:lpstr>
      <vt:lpstr>Crno bijela fotografija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MASKE</dc:title>
  <dc:creator>S</dc:creator>
  <cp:lastModifiedBy>S</cp:lastModifiedBy>
  <cp:revision>2</cp:revision>
  <dcterms:created xsi:type="dcterms:W3CDTF">2014-01-24T16:02:21Z</dcterms:created>
  <dcterms:modified xsi:type="dcterms:W3CDTF">2014-01-24T16:14:42Z</dcterms:modified>
</cp:coreProperties>
</file>