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7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F0B70C5-4DA7-44DF-8C4A-AD4F8F9328FE}" type="datetimeFigureOut">
              <a:rPr lang="hr-HR" smtClean="0"/>
              <a:t>29.1.2014.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5175FA8-C323-48AC-BC25-4B32C8312969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GIMP-</a:t>
            </a:r>
            <a:r>
              <a:rPr lang="hr-HR" dirty="0" err="1" smtClean="0"/>
              <a:t>Filteri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792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ARTISTIC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5481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DECOR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8843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773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RENDER-učiniti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1448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WEB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5851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ANIMATION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251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BLUR-zamuti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Blur</a:t>
            </a:r>
            <a:endParaRPr lang="hr-HR" dirty="0" smtClean="0"/>
          </a:p>
          <a:p>
            <a:r>
              <a:rPr lang="hr-HR" dirty="0" err="1" smtClean="0"/>
              <a:t>Gaussian</a:t>
            </a:r>
            <a:endParaRPr lang="hr-HR" dirty="0" smtClean="0"/>
          </a:p>
          <a:p>
            <a:r>
              <a:rPr lang="hr-HR" dirty="0" err="1" smtClean="0"/>
              <a:t>Motion</a:t>
            </a:r>
            <a:endParaRPr lang="hr-HR" dirty="0" smtClean="0"/>
          </a:p>
          <a:p>
            <a:r>
              <a:rPr lang="hr-HR" dirty="0" err="1" smtClean="0"/>
              <a:t>Pixelize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5188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ENHANCE-povećanje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0321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DISTORTS-iskriviti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639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LIGHT AND SHADOW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126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NOISE-buka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9451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EDGE DETECT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983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GENERIC-opći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8854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COMBINE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8753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</TotalTime>
  <Words>22</Words>
  <Application>Microsoft Office PowerPoint</Application>
  <PresentationFormat>Prikaz na zaslonu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Austin</vt:lpstr>
      <vt:lpstr>GIMP-Filteri</vt:lpstr>
      <vt:lpstr>BLUR-zamuti</vt:lpstr>
      <vt:lpstr>ENHANCE-povećanje</vt:lpstr>
      <vt:lpstr>DISTORTS-iskriviti</vt:lpstr>
      <vt:lpstr>LIGHT AND SHADOW</vt:lpstr>
      <vt:lpstr>NOISE-buka</vt:lpstr>
      <vt:lpstr>EDGE DETECT</vt:lpstr>
      <vt:lpstr>GENERIC-opći</vt:lpstr>
      <vt:lpstr>COMBINE</vt:lpstr>
      <vt:lpstr>ARTISTIC</vt:lpstr>
      <vt:lpstr>DECOR</vt:lpstr>
      <vt:lpstr>MAP</vt:lpstr>
      <vt:lpstr>RENDER-učiniti</vt:lpstr>
      <vt:lpstr>WEB</vt:lpstr>
      <vt:lpstr>ANIMATION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GIMP-Filteri</dc:title>
  <dc:creator>S</dc:creator>
  <cp:lastModifiedBy>S</cp:lastModifiedBy>
  <cp:revision>3</cp:revision>
  <dcterms:created xsi:type="dcterms:W3CDTF">2014-01-29T09:10:41Z</dcterms:created>
  <dcterms:modified xsi:type="dcterms:W3CDTF">2014-01-29T17:11:06Z</dcterms:modified>
</cp:coreProperties>
</file>