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15127" y="2401171"/>
            <a:ext cx="8361229" cy="2098226"/>
          </a:xfrm>
        </p:spPr>
        <p:txBody>
          <a:bodyPr/>
          <a:lstStyle/>
          <a:p>
            <a:r>
              <a:rPr lang="hr-HR" dirty="0" smtClean="0"/>
              <a:t>SAMOVREDNOVANJE RADA ŠKOLE 17./18. </a:t>
            </a:r>
            <a:br>
              <a:rPr lang="hr-HR" dirty="0" smtClean="0"/>
            </a:br>
            <a:r>
              <a:rPr lang="hr-HR" dirty="0" smtClean="0"/>
              <a:t>-ODGOVORI UČENIKA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97815" y="5036933"/>
            <a:ext cx="6831673" cy="1086237"/>
          </a:xfrm>
        </p:spPr>
        <p:txBody>
          <a:bodyPr/>
          <a:lstStyle/>
          <a:p>
            <a:r>
              <a:rPr lang="hr-HR" dirty="0" smtClean="0"/>
              <a:t>Pedagoginja: Ana </a:t>
            </a:r>
            <a:r>
              <a:rPr lang="hr-HR" dirty="0" err="1" smtClean="0"/>
              <a:t>Šamarija</a:t>
            </a:r>
            <a:r>
              <a:rPr lang="hr-HR" dirty="0" smtClean="0"/>
              <a:t>, </a:t>
            </a:r>
            <a:r>
              <a:rPr lang="hr-HR" dirty="0" err="1" smtClean="0"/>
              <a:t>mag.paed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20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6591" t="25739" r="26108" b="17654"/>
          <a:stretch/>
        </p:blipFill>
        <p:spPr>
          <a:xfrm>
            <a:off x="1444338" y="374073"/>
            <a:ext cx="9060872" cy="58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3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568" t="25264" r="26279" b="14640"/>
          <a:stretch/>
        </p:blipFill>
        <p:spPr>
          <a:xfrm>
            <a:off x="1371600" y="467591"/>
            <a:ext cx="8936182" cy="59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3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6335" t="30814" r="27898" b="18288"/>
          <a:stretch/>
        </p:blipFill>
        <p:spPr>
          <a:xfrm>
            <a:off x="1371599" y="374071"/>
            <a:ext cx="9705109" cy="580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5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6685" t="22884" r="34216" b="14241"/>
          <a:stretch/>
        </p:blipFill>
        <p:spPr>
          <a:xfrm>
            <a:off x="1157256" y="0"/>
            <a:ext cx="9067399" cy="8018066"/>
          </a:xfrm>
          <a:prstGeom prst="rect">
            <a:avLst/>
          </a:prstGeom>
        </p:spPr>
      </p:pic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9256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4"/>
          <p:cNvPicPr>
            <a:picLocks noChangeAspect="1"/>
          </p:cNvPicPr>
          <p:nvPr/>
        </p:nvPicPr>
        <p:blipFill rotWithShape="1">
          <a:blip r:embed="rId2"/>
          <a:srcRect l="27388" t="17118" r="32534" b="21663"/>
          <a:stretch/>
        </p:blipFill>
        <p:spPr>
          <a:xfrm>
            <a:off x="945574" y="-297026"/>
            <a:ext cx="10027226" cy="71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02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25994" t="25264" r="32415" b="27485"/>
          <a:stretch/>
        </p:blipFill>
        <p:spPr>
          <a:xfrm>
            <a:off x="1101435" y="290945"/>
            <a:ext cx="10328565" cy="630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90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397" t="20984" r="27898" b="30654"/>
          <a:stretch/>
        </p:blipFill>
        <p:spPr>
          <a:xfrm>
            <a:off x="1018308" y="176645"/>
            <a:ext cx="10661073" cy="593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00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6761" t="25106" r="27386" b="14799"/>
          <a:stretch/>
        </p:blipFill>
        <p:spPr>
          <a:xfrm>
            <a:off x="1298863" y="270163"/>
            <a:ext cx="8790710" cy="61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52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6761" t="22727" r="57557" b="-264"/>
          <a:stretch/>
        </p:blipFill>
        <p:spPr>
          <a:xfrm>
            <a:off x="748145" y="259773"/>
            <a:ext cx="1911928" cy="508115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26932" t="65063" r="62926" b="21142"/>
          <a:stretch/>
        </p:blipFill>
        <p:spPr>
          <a:xfrm>
            <a:off x="748145" y="5340927"/>
            <a:ext cx="1662546" cy="90400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l="38409" t="34545" r="26308" b="20351"/>
          <a:stretch/>
        </p:blipFill>
        <p:spPr>
          <a:xfrm>
            <a:off x="2638654" y="0"/>
            <a:ext cx="7067092" cy="624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0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7529" t="37315" r="27557" b="16385"/>
          <a:stretch/>
        </p:blipFill>
        <p:spPr>
          <a:xfrm>
            <a:off x="1246910" y="547568"/>
            <a:ext cx="9601199" cy="53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0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6134" t="29175" r="19858" b="1418"/>
          <a:stretch/>
        </p:blipFill>
        <p:spPr>
          <a:xfrm>
            <a:off x="1260440" y="505691"/>
            <a:ext cx="9712360" cy="566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06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6761" t="25264" r="27046" b="16385"/>
          <a:stretch/>
        </p:blipFill>
        <p:spPr>
          <a:xfrm>
            <a:off x="1828798" y="316923"/>
            <a:ext cx="8863447" cy="601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90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6505" t="28752" r="27983" b="5762"/>
          <a:stretch/>
        </p:blipFill>
        <p:spPr>
          <a:xfrm>
            <a:off x="1371600" y="140277"/>
            <a:ext cx="8499764" cy="657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25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909" t="25583" r="28750" b="3382"/>
          <a:stretch/>
        </p:blipFill>
        <p:spPr>
          <a:xfrm>
            <a:off x="1288472" y="218209"/>
            <a:ext cx="7969828" cy="671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8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7017" t="29617" r="28495" b="3225"/>
          <a:stretch/>
        </p:blipFill>
        <p:spPr>
          <a:xfrm>
            <a:off x="1371600" y="435935"/>
            <a:ext cx="7949045" cy="644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05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3608" t="24788" r="27216" b="6236"/>
          <a:stretch/>
        </p:blipFill>
        <p:spPr>
          <a:xfrm>
            <a:off x="1111828" y="176644"/>
            <a:ext cx="8489372" cy="64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76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909" t="29175" r="24564" b="19579"/>
          <a:stretch/>
        </p:blipFill>
        <p:spPr>
          <a:xfrm>
            <a:off x="1122217" y="718422"/>
            <a:ext cx="9694719" cy="539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84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7188" t="26057" r="27045" b="22728"/>
          <a:stretch/>
        </p:blipFill>
        <p:spPr>
          <a:xfrm>
            <a:off x="1932708" y="218209"/>
            <a:ext cx="9190453" cy="55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08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824" t="23996" r="26363" b="9883"/>
          <a:stretch/>
        </p:blipFill>
        <p:spPr>
          <a:xfrm>
            <a:off x="1371600" y="270163"/>
            <a:ext cx="8375073" cy="622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80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142" t="26374" r="27301" b="10835"/>
          <a:stretch/>
        </p:blipFill>
        <p:spPr>
          <a:xfrm>
            <a:off x="1080655" y="228599"/>
            <a:ext cx="8208818" cy="58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08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4545" t="24471" r="27301" b="22252"/>
          <a:stretch/>
        </p:blipFill>
        <p:spPr>
          <a:xfrm>
            <a:off x="1143000" y="498764"/>
            <a:ext cx="9195954" cy="546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5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4772" t="34330" r="27681" b="9770"/>
          <a:stretch/>
        </p:blipFill>
        <p:spPr>
          <a:xfrm>
            <a:off x="1174172" y="602673"/>
            <a:ext cx="9933709" cy="60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76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26847" t="38425" r="27131" b="11469"/>
          <a:stretch/>
        </p:blipFill>
        <p:spPr>
          <a:xfrm>
            <a:off x="1454727" y="436418"/>
            <a:ext cx="9227128" cy="539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8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994" t="26057" r="26108" b="24788"/>
          <a:stretch/>
        </p:blipFill>
        <p:spPr>
          <a:xfrm>
            <a:off x="955964" y="467590"/>
            <a:ext cx="10016836" cy="552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87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909" t="24154" r="27642" b="13372"/>
          <a:stretch/>
        </p:blipFill>
        <p:spPr>
          <a:xfrm>
            <a:off x="1371599" y="181840"/>
            <a:ext cx="8884227" cy="64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87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6847" t="34144" r="26279" b="18763"/>
          <a:stretch/>
        </p:blipFill>
        <p:spPr>
          <a:xfrm>
            <a:off x="1257300" y="446808"/>
            <a:ext cx="9902536" cy="534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19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7358" t="40011" r="27983" b="12896"/>
          <a:stretch/>
        </p:blipFill>
        <p:spPr>
          <a:xfrm>
            <a:off x="1517073" y="742949"/>
            <a:ext cx="9195954" cy="521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76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909" t="25106" r="26704" b="28594"/>
          <a:stretch/>
        </p:blipFill>
        <p:spPr>
          <a:xfrm>
            <a:off x="1485900" y="852053"/>
            <a:ext cx="8842664" cy="464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93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0682" t="25740" r="31648" b="3066"/>
          <a:stretch/>
        </p:blipFill>
        <p:spPr>
          <a:xfrm>
            <a:off x="1620980" y="259771"/>
            <a:ext cx="8021783" cy="63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32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2301" t="26692" r="31818" b="2748"/>
          <a:stretch/>
        </p:blipFill>
        <p:spPr>
          <a:xfrm>
            <a:off x="2358736" y="4441"/>
            <a:ext cx="7969828" cy="685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6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0426" t="28277" r="30540" b="34619"/>
          <a:stretch/>
        </p:blipFill>
        <p:spPr>
          <a:xfrm>
            <a:off x="2265218" y="685799"/>
            <a:ext cx="8521519" cy="435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06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0682" t="64746" r="33949" b="2432"/>
          <a:stretch/>
        </p:blipFill>
        <p:spPr>
          <a:xfrm>
            <a:off x="1662545" y="571500"/>
            <a:ext cx="9715500" cy="48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141" t="22409" r="26194" b="16386"/>
          <a:stretch/>
        </p:blipFill>
        <p:spPr>
          <a:xfrm>
            <a:off x="1205346" y="436418"/>
            <a:ext cx="8967354" cy="606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38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1308" t="32505" r="31960" b="23797"/>
          <a:stretch/>
        </p:blipFill>
        <p:spPr>
          <a:xfrm>
            <a:off x="2040242" y="412172"/>
            <a:ext cx="8672785" cy="554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12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0597" t="22568" r="31392" b="5602"/>
          <a:stretch/>
        </p:blipFill>
        <p:spPr>
          <a:xfrm>
            <a:off x="1298863" y="83127"/>
            <a:ext cx="9320645" cy="650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28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1022" t="25264" r="32074" b="5286"/>
          <a:stretch/>
        </p:blipFill>
        <p:spPr>
          <a:xfrm>
            <a:off x="1589808" y="187036"/>
            <a:ext cx="8905009" cy="597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18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1107" t="34937" r="31989" b="21934"/>
          <a:stretch/>
        </p:blipFill>
        <p:spPr>
          <a:xfrm>
            <a:off x="1278082" y="238991"/>
            <a:ext cx="8925791" cy="56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423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9574" t="50317" r="31903" b="14165"/>
          <a:stretch/>
        </p:blipFill>
        <p:spPr>
          <a:xfrm>
            <a:off x="1236518" y="789710"/>
            <a:ext cx="9528464" cy="472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97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7102" t="47145" r="27983" b="6871"/>
          <a:stretch/>
        </p:blipFill>
        <p:spPr>
          <a:xfrm>
            <a:off x="1579418" y="665018"/>
            <a:ext cx="9549246" cy="525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676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8381" t="32400" r="27898" b="16543"/>
          <a:stretch/>
        </p:blipFill>
        <p:spPr>
          <a:xfrm>
            <a:off x="1756064" y="415636"/>
            <a:ext cx="9580418" cy="601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013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654" t="30021" r="24233" b="20824"/>
          <a:stretch/>
        </p:blipFill>
        <p:spPr>
          <a:xfrm>
            <a:off x="1236518" y="685800"/>
            <a:ext cx="9736282" cy="513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301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6335" t="32716" r="25256" b="10994"/>
          <a:stretch/>
        </p:blipFill>
        <p:spPr>
          <a:xfrm>
            <a:off x="2036617" y="613063"/>
            <a:ext cx="8582892" cy="53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744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6847" t="30973" r="28154" b="17178"/>
          <a:stretch/>
        </p:blipFill>
        <p:spPr>
          <a:xfrm>
            <a:off x="1371599" y="472785"/>
            <a:ext cx="8624455" cy="534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3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6165" t="28752" r="27216" b="18922"/>
          <a:stretch/>
        </p:blipFill>
        <p:spPr>
          <a:xfrm>
            <a:off x="1558636" y="322118"/>
            <a:ext cx="9164782" cy="552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491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7188" t="37473" r="27727" b="15117"/>
          <a:stretch/>
        </p:blipFill>
        <p:spPr>
          <a:xfrm>
            <a:off x="1589809" y="618258"/>
            <a:ext cx="9092046" cy="513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042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6335" t="35888" r="26620" b="10042"/>
          <a:stretch/>
        </p:blipFill>
        <p:spPr>
          <a:xfrm>
            <a:off x="1828800" y="685800"/>
            <a:ext cx="8894618" cy="54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1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568" t="27484" r="27301" b="15592"/>
          <a:stretch/>
        </p:blipFill>
        <p:spPr>
          <a:xfrm>
            <a:off x="1371600" y="420831"/>
            <a:ext cx="9102436" cy="590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8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6250" t="28119" r="26620" b="14482"/>
          <a:stretch/>
        </p:blipFill>
        <p:spPr>
          <a:xfrm>
            <a:off x="1257301" y="228600"/>
            <a:ext cx="8925790" cy="584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8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653" t="34144" r="27046" b="13689"/>
          <a:stretch/>
        </p:blipFill>
        <p:spPr>
          <a:xfrm>
            <a:off x="1163782" y="576695"/>
            <a:ext cx="9715500" cy="57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4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6591" t="30973" r="26789" b="19873"/>
          <a:stretch/>
        </p:blipFill>
        <p:spPr>
          <a:xfrm>
            <a:off x="1537854" y="675408"/>
            <a:ext cx="9757064" cy="55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4519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TM10001105[[fn=Obrezivanje]]</Template>
  <TotalTime>52</TotalTime>
  <Words>14</Words>
  <Application>Microsoft Office PowerPoint</Application>
  <PresentationFormat>Široki zaslon</PresentationFormat>
  <Paragraphs>2</Paragraphs>
  <Slides>51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51</vt:i4>
      </vt:variant>
    </vt:vector>
  </HeadingPairs>
  <TitlesOfParts>
    <vt:vector size="53" baseType="lpstr">
      <vt:lpstr>Franklin Gothic Book</vt:lpstr>
      <vt:lpstr>Crop</vt:lpstr>
      <vt:lpstr>SAMOVREDNOVANJE RADA ŠKOLE 17./18.  -ODGOVORI UČENIKA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SAMOVREDNOVANJE RADA ŠKOLE 17./18.  -ODGOVORI UČENIKA</dc:title>
  <dc:creator>korisnik</dc:creator>
  <cp:lastModifiedBy>korisnik</cp:lastModifiedBy>
  <cp:revision>6</cp:revision>
  <dcterms:created xsi:type="dcterms:W3CDTF">2018-07-25T08:25:45Z</dcterms:created>
  <dcterms:modified xsi:type="dcterms:W3CDTF">2018-07-25T09:17:57Z</dcterms:modified>
</cp:coreProperties>
</file>